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"/>
  </p:notesMasterIdLst>
  <p:sldIdLst>
    <p:sldId id="296" r:id="rId2"/>
    <p:sldId id="256" r:id="rId3"/>
    <p:sldId id="297" r:id="rId4"/>
  </p:sldIdLst>
  <p:sldSz cx="9144000" cy="5143500" type="screen16x9"/>
  <p:notesSz cx="6858000" cy="9144000"/>
  <p:embeddedFontLst>
    <p:embeddedFont>
      <p:font typeface="Ubuntu" panose="020B0604020202020204" charset="0"/>
      <p:regular r:id="rId6"/>
      <p:bold r:id="rId7"/>
      <p:italic r:id="rId8"/>
      <p:boldItalic r:id="rId9"/>
    </p:embeddedFont>
    <p:embeddedFont>
      <p:font typeface="Ubuntu Light" panose="020B0604020202020204" charset="0"/>
      <p:regular r:id="rId10"/>
      <p:bold r:id="rId11"/>
      <p:italic r:id="rId12"/>
      <p:boldItalic r:id="rId13"/>
    </p:embeddedFont>
    <p:embeddedFont>
      <p:font typeface="Work Sans Regular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4379CE-DF76-49EC-B630-198188EDF416}">
  <a:tblStyle styleId="{B84379CE-DF76-49EC-B630-198188EDF4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0C1D61-F382-416E-A118-38419C8BC46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249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3710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30600" y="939700"/>
            <a:ext cx="7282800" cy="326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41000">
              <a:schemeClr val="accent2"/>
            </a:gs>
            <a:gs pos="61000">
              <a:schemeClr val="accent1"/>
            </a:gs>
            <a:gs pos="8200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30600" y="1415684"/>
            <a:ext cx="72828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▪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9" name="Google Shape;9;p1"/>
          <p:cNvGrpSpPr/>
          <p:nvPr/>
        </p:nvGrpSpPr>
        <p:grpSpPr>
          <a:xfrm>
            <a:off x="465300" y="465400"/>
            <a:ext cx="8213400" cy="4212750"/>
            <a:chOff x="465300" y="465400"/>
            <a:chExt cx="8213400" cy="4212750"/>
          </a:xfrm>
        </p:grpSpPr>
        <p:sp>
          <p:nvSpPr>
            <p:cNvPr id="10" name="Google Shape;10;p1"/>
            <p:cNvSpPr/>
            <p:nvPr/>
          </p:nvSpPr>
          <p:spPr>
            <a:xfrm rot="10800000">
              <a:off x="3221100" y="46540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465300" y="328255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467">
          <p15:clr>
            <a:srgbClr val="EA4335"/>
          </p15:clr>
        </p15:guide>
        <p15:guide id="2" orient="horz" pos="2947">
          <p15:clr>
            <a:srgbClr val="EA4335"/>
          </p15:clr>
        </p15:guide>
        <p15:guide id="3" pos="586">
          <p15:clr>
            <a:srgbClr val="EA4335"/>
          </p15:clr>
        </p15:guide>
        <p15:guide id="4" orient="horz" pos="592">
          <p15:clr>
            <a:srgbClr val="EA4335"/>
          </p15:clr>
        </p15:guide>
        <p15:guide id="5" pos="5174">
          <p15:clr>
            <a:srgbClr val="EA4335"/>
          </p15:clr>
        </p15:guide>
        <p15:guide id="6" orient="horz" pos="2648">
          <p15:clr>
            <a:srgbClr val="EA4335"/>
          </p15:clr>
        </p15:guide>
        <p15:guide id="7" orient="horz" pos="293">
          <p15:clr>
            <a:srgbClr val="EA4335"/>
          </p15:clr>
        </p15:guide>
        <p15:guide id="8" pos="2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534A4F34-A129-4BA5-971F-860D58E5CC22}"/>
              </a:ext>
            </a:extLst>
          </p:cNvPr>
          <p:cNvSpPr/>
          <p:nvPr/>
        </p:nvSpPr>
        <p:spPr>
          <a:xfrm>
            <a:off x="73959" y="57148"/>
            <a:ext cx="8996082" cy="5029202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A"/>
          </a:p>
        </p:txBody>
      </p:sp>
      <p:pic>
        <p:nvPicPr>
          <p:cNvPr id="2" name="IntroDiptico">
            <a:hlinkClick r:id="" action="ppaction://media"/>
            <a:extLst>
              <a:ext uri="{FF2B5EF4-FFF2-40B4-BE49-F238E27FC236}">
                <a16:creationId xmlns:a16="http://schemas.microsoft.com/office/drawing/2014/main" id="{D08EBC88-1624-4873-A208-2F15D6CE7D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3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66CAAEE9-8F7F-4C4A-91C9-FBAD98C5F984}"/>
              </a:ext>
            </a:extLst>
          </p:cNvPr>
          <p:cNvGrpSpPr/>
          <p:nvPr/>
        </p:nvGrpSpPr>
        <p:grpSpPr>
          <a:xfrm>
            <a:off x="73959" y="57146"/>
            <a:ext cx="8996082" cy="5029204"/>
            <a:chOff x="73959" y="57146"/>
            <a:chExt cx="8996082" cy="5029204"/>
          </a:xfrm>
        </p:grpSpPr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B62E1966-FC9E-47D9-BDDB-957F7E3A7BA1}"/>
                </a:ext>
              </a:extLst>
            </p:cNvPr>
            <p:cNvSpPr/>
            <p:nvPr/>
          </p:nvSpPr>
          <p:spPr>
            <a:xfrm>
              <a:off x="1001806" y="1438835"/>
              <a:ext cx="7140388" cy="2296660"/>
            </a:xfrm>
            <a:custGeom>
              <a:avLst/>
              <a:gdLst/>
              <a:ahLst/>
              <a:cxnLst/>
              <a:rect l="l" t="t" r="r" b="b"/>
              <a:pathLst>
                <a:path w="7140388" h="2265829">
                  <a:moveTo>
                    <a:pt x="905333" y="1407971"/>
                  </a:moveTo>
                  <a:cubicBezTo>
                    <a:pt x="918134" y="1407971"/>
                    <a:pt x="928878" y="1411858"/>
                    <a:pt x="937565" y="1419630"/>
                  </a:cubicBezTo>
                  <a:cubicBezTo>
                    <a:pt x="946252" y="1427402"/>
                    <a:pt x="953110" y="1438375"/>
                    <a:pt x="958139" y="1452548"/>
                  </a:cubicBezTo>
                  <a:cubicBezTo>
                    <a:pt x="963168" y="1466722"/>
                    <a:pt x="966826" y="1483524"/>
                    <a:pt x="969112" y="1502955"/>
                  </a:cubicBezTo>
                  <a:cubicBezTo>
                    <a:pt x="971398" y="1522386"/>
                    <a:pt x="972541" y="1543988"/>
                    <a:pt x="972541" y="1567763"/>
                  </a:cubicBezTo>
                  <a:cubicBezTo>
                    <a:pt x="972541" y="1591537"/>
                    <a:pt x="971398" y="1613254"/>
                    <a:pt x="969112" y="1632914"/>
                  </a:cubicBezTo>
                  <a:cubicBezTo>
                    <a:pt x="966826" y="1652573"/>
                    <a:pt x="963168" y="1669490"/>
                    <a:pt x="958139" y="1683663"/>
                  </a:cubicBezTo>
                  <a:cubicBezTo>
                    <a:pt x="953110" y="1697836"/>
                    <a:pt x="946252" y="1708809"/>
                    <a:pt x="937565" y="1716581"/>
                  </a:cubicBezTo>
                  <a:cubicBezTo>
                    <a:pt x="928878" y="1724354"/>
                    <a:pt x="918134" y="1728240"/>
                    <a:pt x="905333" y="1728240"/>
                  </a:cubicBezTo>
                  <a:cubicBezTo>
                    <a:pt x="892531" y="1728240"/>
                    <a:pt x="881901" y="1724354"/>
                    <a:pt x="873443" y="1716581"/>
                  </a:cubicBezTo>
                  <a:cubicBezTo>
                    <a:pt x="864985" y="1708809"/>
                    <a:pt x="858127" y="1697836"/>
                    <a:pt x="852869" y="1683663"/>
                  </a:cubicBezTo>
                  <a:cubicBezTo>
                    <a:pt x="847611" y="1669490"/>
                    <a:pt x="843839" y="1652573"/>
                    <a:pt x="841553" y="1632914"/>
                  </a:cubicBezTo>
                  <a:cubicBezTo>
                    <a:pt x="839267" y="1613254"/>
                    <a:pt x="838124" y="1591537"/>
                    <a:pt x="838124" y="1567763"/>
                  </a:cubicBezTo>
                  <a:cubicBezTo>
                    <a:pt x="838124" y="1543988"/>
                    <a:pt x="839267" y="1522386"/>
                    <a:pt x="841553" y="1502955"/>
                  </a:cubicBezTo>
                  <a:cubicBezTo>
                    <a:pt x="843839" y="1483524"/>
                    <a:pt x="847611" y="1466722"/>
                    <a:pt x="852869" y="1452548"/>
                  </a:cubicBezTo>
                  <a:cubicBezTo>
                    <a:pt x="858127" y="1438375"/>
                    <a:pt x="864985" y="1427402"/>
                    <a:pt x="873443" y="1419630"/>
                  </a:cubicBezTo>
                  <a:cubicBezTo>
                    <a:pt x="881901" y="1411858"/>
                    <a:pt x="892531" y="1407971"/>
                    <a:pt x="905333" y="1407971"/>
                  </a:cubicBezTo>
                  <a:close/>
                  <a:moveTo>
                    <a:pt x="1671981" y="1320189"/>
                  </a:moveTo>
                  <a:cubicBezTo>
                    <a:pt x="1641348" y="1320189"/>
                    <a:pt x="1612659" y="1326247"/>
                    <a:pt x="1585913" y="1338363"/>
                  </a:cubicBezTo>
                  <a:cubicBezTo>
                    <a:pt x="1559167" y="1350478"/>
                    <a:pt x="1535735" y="1365909"/>
                    <a:pt x="1515618" y="1384654"/>
                  </a:cubicBezTo>
                  <a:lnTo>
                    <a:pt x="1566368" y="1455977"/>
                  </a:lnTo>
                  <a:cubicBezTo>
                    <a:pt x="1569568" y="1452777"/>
                    <a:pt x="1574368" y="1448548"/>
                    <a:pt x="1580769" y="1443290"/>
                  </a:cubicBezTo>
                  <a:cubicBezTo>
                    <a:pt x="1587170" y="1438032"/>
                    <a:pt x="1594828" y="1432775"/>
                    <a:pt x="1603744" y="1427517"/>
                  </a:cubicBezTo>
                  <a:cubicBezTo>
                    <a:pt x="1612659" y="1422259"/>
                    <a:pt x="1622489" y="1417687"/>
                    <a:pt x="1633233" y="1413801"/>
                  </a:cubicBezTo>
                  <a:cubicBezTo>
                    <a:pt x="1643977" y="1409914"/>
                    <a:pt x="1655522" y="1407971"/>
                    <a:pt x="1667866" y="1407971"/>
                  </a:cubicBezTo>
                  <a:cubicBezTo>
                    <a:pt x="1684782" y="1407971"/>
                    <a:pt x="1698955" y="1412086"/>
                    <a:pt x="1710385" y="1420316"/>
                  </a:cubicBezTo>
                  <a:cubicBezTo>
                    <a:pt x="1721815" y="1428545"/>
                    <a:pt x="1727530" y="1442719"/>
                    <a:pt x="1727530" y="1462835"/>
                  </a:cubicBezTo>
                  <a:cubicBezTo>
                    <a:pt x="1727530" y="1471979"/>
                    <a:pt x="1725473" y="1481009"/>
                    <a:pt x="1721358" y="1489925"/>
                  </a:cubicBezTo>
                  <a:cubicBezTo>
                    <a:pt x="1717243" y="1498840"/>
                    <a:pt x="1711528" y="1507755"/>
                    <a:pt x="1704213" y="1516671"/>
                  </a:cubicBezTo>
                  <a:cubicBezTo>
                    <a:pt x="1696898" y="1525586"/>
                    <a:pt x="1688440" y="1534730"/>
                    <a:pt x="1678839" y="1544103"/>
                  </a:cubicBezTo>
                  <a:cubicBezTo>
                    <a:pt x="1669238" y="1553475"/>
                    <a:pt x="1658951" y="1563419"/>
                    <a:pt x="1647978" y="1573935"/>
                  </a:cubicBezTo>
                  <a:cubicBezTo>
                    <a:pt x="1633805" y="1587651"/>
                    <a:pt x="1619517" y="1601367"/>
                    <a:pt x="1605115" y="1615083"/>
                  </a:cubicBezTo>
                  <a:cubicBezTo>
                    <a:pt x="1590713" y="1628799"/>
                    <a:pt x="1577797" y="1643544"/>
                    <a:pt x="1566368" y="1659317"/>
                  </a:cubicBezTo>
                  <a:cubicBezTo>
                    <a:pt x="1554937" y="1675090"/>
                    <a:pt x="1545679" y="1692121"/>
                    <a:pt x="1538593" y="1710409"/>
                  </a:cubicBezTo>
                  <a:cubicBezTo>
                    <a:pt x="1531506" y="1728697"/>
                    <a:pt x="1527963" y="1748814"/>
                    <a:pt x="1527963" y="1770760"/>
                  </a:cubicBezTo>
                  <a:cubicBezTo>
                    <a:pt x="1527963" y="1773960"/>
                    <a:pt x="1527963" y="1779446"/>
                    <a:pt x="1527963" y="1787219"/>
                  </a:cubicBezTo>
                  <a:cubicBezTo>
                    <a:pt x="1527963" y="1794991"/>
                    <a:pt x="1528420" y="1801392"/>
                    <a:pt x="1529334" y="1806421"/>
                  </a:cubicBezTo>
                  <a:lnTo>
                    <a:pt x="1846174" y="1806421"/>
                  </a:lnTo>
                  <a:lnTo>
                    <a:pt x="1846174" y="1720696"/>
                  </a:lnTo>
                  <a:lnTo>
                    <a:pt x="1641805" y="1720696"/>
                  </a:lnTo>
                  <a:cubicBezTo>
                    <a:pt x="1643177" y="1716124"/>
                    <a:pt x="1646720" y="1710295"/>
                    <a:pt x="1652435" y="1703208"/>
                  </a:cubicBezTo>
                  <a:cubicBezTo>
                    <a:pt x="1658150" y="1696122"/>
                    <a:pt x="1664665" y="1688464"/>
                    <a:pt x="1671981" y="1680234"/>
                  </a:cubicBezTo>
                  <a:cubicBezTo>
                    <a:pt x="1679296" y="1672004"/>
                    <a:pt x="1686954" y="1663889"/>
                    <a:pt x="1694955" y="1655888"/>
                  </a:cubicBezTo>
                  <a:cubicBezTo>
                    <a:pt x="1702956" y="1647887"/>
                    <a:pt x="1710385" y="1640686"/>
                    <a:pt x="1717243" y="1634285"/>
                  </a:cubicBezTo>
                  <a:cubicBezTo>
                    <a:pt x="1730502" y="1621941"/>
                    <a:pt x="1743990" y="1608911"/>
                    <a:pt x="1757706" y="1595195"/>
                  </a:cubicBezTo>
                  <a:cubicBezTo>
                    <a:pt x="1771422" y="1581479"/>
                    <a:pt x="1783766" y="1567191"/>
                    <a:pt x="1794739" y="1552332"/>
                  </a:cubicBezTo>
                  <a:cubicBezTo>
                    <a:pt x="1805712" y="1537473"/>
                    <a:pt x="1814627" y="1522043"/>
                    <a:pt x="1821485" y="1506041"/>
                  </a:cubicBezTo>
                  <a:cubicBezTo>
                    <a:pt x="1828343" y="1490039"/>
                    <a:pt x="1831772" y="1473351"/>
                    <a:pt x="1831772" y="1455977"/>
                  </a:cubicBezTo>
                  <a:cubicBezTo>
                    <a:pt x="1831772" y="1434946"/>
                    <a:pt x="1828686" y="1416087"/>
                    <a:pt x="1822514" y="1399399"/>
                  </a:cubicBezTo>
                  <a:cubicBezTo>
                    <a:pt x="1816342" y="1382711"/>
                    <a:pt x="1806740" y="1368538"/>
                    <a:pt x="1793710" y="1356879"/>
                  </a:cubicBezTo>
                  <a:cubicBezTo>
                    <a:pt x="1780680" y="1345221"/>
                    <a:pt x="1764107" y="1336191"/>
                    <a:pt x="1743990" y="1329790"/>
                  </a:cubicBezTo>
                  <a:cubicBezTo>
                    <a:pt x="1723873" y="1323389"/>
                    <a:pt x="1699870" y="1320189"/>
                    <a:pt x="1671981" y="1320189"/>
                  </a:cubicBezTo>
                  <a:close/>
                  <a:moveTo>
                    <a:pt x="1281456" y="1320189"/>
                  </a:moveTo>
                  <a:cubicBezTo>
                    <a:pt x="1250823" y="1320189"/>
                    <a:pt x="1222134" y="1326247"/>
                    <a:pt x="1195388" y="1338363"/>
                  </a:cubicBezTo>
                  <a:cubicBezTo>
                    <a:pt x="1168642" y="1350478"/>
                    <a:pt x="1145210" y="1365909"/>
                    <a:pt x="1125093" y="1384654"/>
                  </a:cubicBezTo>
                  <a:lnTo>
                    <a:pt x="1175842" y="1455977"/>
                  </a:lnTo>
                  <a:cubicBezTo>
                    <a:pt x="1179043" y="1452777"/>
                    <a:pt x="1183843" y="1448548"/>
                    <a:pt x="1190244" y="1443290"/>
                  </a:cubicBezTo>
                  <a:cubicBezTo>
                    <a:pt x="1196645" y="1438032"/>
                    <a:pt x="1204303" y="1432775"/>
                    <a:pt x="1213218" y="1427517"/>
                  </a:cubicBezTo>
                  <a:cubicBezTo>
                    <a:pt x="1222134" y="1422259"/>
                    <a:pt x="1231964" y="1417687"/>
                    <a:pt x="1242708" y="1413801"/>
                  </a:cubicBezTo>
                  <a:cubicBezTo>
                    <a:pt x="1253452" y="1409914"/>
                    <a:pt x="1264996" y="1407971"/>
                    <a:pt x="1277341" y="1407971"/>
                  </a:cubicBezTo>
                  <a:cubicBezTo>
                    <a:pt x="1294258" y="1407971"/>
                    <a:pt x="1308430" y="1412086"/>
                    <a:pt x="1319860" y="1420316"/>
                  </a:cubicBezTo>
                  <a:cubicBezTo>
                    <a:pt x="1331290" y="1428545"/>
                    <a:pt x="1337005" y="1442719"/>
                    <a:pt x="1337005" y="1462835"/>
                  </a:cubicBezTo>
                  <a:cubicBezTo>
                    <a:pt x="1337005" y="1471979"/>
                    <a:pt x="1334948" y="1481009"/>
                    <a:pt x="1330833" y="1489925"/>
                  </a:cubicBezTo>
                  <a:cubicBezTo>
                    <a:pt x="1326719" y="1498840"/>
                    <a:pt x="1321003" y="1507755"/>
                    <a:pt x="1313688" y="1516671"/>
                  </a:cubicBezTo>
                  <a:cubicBezTo>
                    <a:pt x="1306373" y="1525586"/>
                    <a:pt x="1297915" y="1534730"/>
                    <a:pt x="1288314" y="1544103"/>
                  </a:cubicBezTo>
                  <a:cubicBezTo>
                    <a:pt x="1278713" y="1553475"/>
                    <a:pt x="1268425" y="1563419"/>
                    <a:pt x="1257453" y="1573935"/>
                  </a:cubicBezTo>
                  <a:cubicBezTo>
                    <a:pt x="1243279" y="1587651"/>
                    <a:pt x="1228992" y="1601367"/>
                    <a:pt x="1214590" y="1615083"/>
                  </a:cubicBezTo>
                  <a:cubicBezTo>
                    <a:pt x="1200188" y="1628799"/>
                    <a:pt x="1187272" y="1643544"/>
                    <a:pt x="1175842" y="1659317"/>
                  </a:cubicBezTo>
                  <a:cubicBezTo>
                    <a:pt x="1164412" y="1675090"/>
                    <a:pt x="1155154" y="1692121"/>
                    <a:pt x="1148067" y="1710409"/>
                  </a:cubicBezTo>
                  <a:cubicBezTo>
                    <a:pt x="1140981" y="1728697"/>
                    <a:pt x="1137438" y="1748814"/>
                    <a:pt x="1137438" y="1770760"/>
                  </a:cubicBezTo>
                  <a:cubicBezTo>
                    <a:pt x="1137438" y="1773960"/>
                    <a:pt x="1137438" y="1779446"/>
                    <a:pt x="1137438" y="1787219"/>
                  </a:cubicBezTo>
                  <a:cubicBezTo>
                    <a:pt x="1137438" y="1794991"/>
                    <a:pt x="1137895" y="1801392"/>
                    <a:pt x="1138809" y="1806421"/>
                  </a:cubicBezTo>
                  <a:lnTo>
                    <a:pt x="1455649" y="1806421"/>
                  </a:lnTo>
                  <a:lnTo>
                    <a:pt x="1455649" y="1720696"/>
                  </a:lnTo>
                  <a:lnTo>
                    <a:pt x="1251281" y="1720696"/>
                  </a:lnTo>
                  <a:cubicBezTo>
                    <a:pt x="1252652" y="1716124"/>
                    <a:pt x="1256195" y="1710295"/>
                    <a:pt x="1261910" y="1703208"/>
                  </a:cubicBezTo>
                  <a:cubicBezTo>
                    <a:pt x="1267625" y="1696122"/>
                    <a:pt x="1274140" y="1688464"/>
                    <a:pt x="1281456" y="1680234"/>
                  </a:cubicBezTo>
                  <a:cubicBezTo>
                    <a:pt x="1288771" y="1672004"/>
                    <a:pt x="1296429" y="1663889"/>
                    <a:pt x="1304430" y="1655888"/>
                  </a:cubicBezTo>
                  <a:cubicBezTo>
                    <a:pt x="1312431" y="1647887"/>
                    <a:pt x="1319860" y="1640686"/>
                    <a:pt x="1326719" y="1634285"/>
                  </a:cubicBezTo>
                  <a:cubicBezTo>
                    <a:pt x="1339977" y="1621941"/>
                    <a:pt x="1353465" y="1608911"/>
                    <a:pt x="1367181" y="1595195"/>
                  </a:cubicBezTo>
                  <a:cubicBezTo>
                    <a:pt x="1380897" y="1581479"/>
                    <a:pt x="1393242" y="1567191"/>
                    <a:pt x="1404214" y="1552332"/>
                  </a:cubicBezTo>
                  <a:cubicBezTo>
                    <a:pt x="1415187" y="1537473"/>
                    <a:pt x="1424102" y="1522043"/>
                    <a:pt x="1430960" y="1506041"/>
                  </a:cubicBezTo>
                  <a:cubicBezTo>
                    <a:pt x="1437818" y="1490039"/>
                    <a:pt x="1441248" y="1473351"/>
                    <a:pt x="1441248" y="1455977"/>
                  </a:cubicBezTo>
                  <a:cubicBezTo>
                    <a:pt x="1441248" y="1434946"/>
                    <a:pt x="1438161" y="1416087"/>
                    <a:pt x="1431989" y="1399399"/>
                  </a:cubicBezTo>
                  <a:cubicBezTo>
                    <a:pt x="1425817" y="1382711"/>
                    <a:pt x="1416215" y="1368538"/>
                    <a:pt x="1403185" y="1356879"/>
                  </a:cubicBezTo>
                  <a:cubicBezTo>
                    <a:pt x="1390155" y="1345221"/>
                    <a:pt x="1373582" y="1336191"/>
                    <a:pt x="1353465" y="1329790"/>
                  </a:cubicBezTo>
                  <a:cubicBezTo>
                    <a:pt x="1333348" y="1323389"/>
                    <a:pt x="1309345" y="1320189"/>
                    <a:pt x="1281456" y="1320189"/>
                  </a:cubicBezTo>
                  <a:close/>
                  <a:moveTo>
                    <a:pt x="905333" y="1320189"/>
                  </a:moveTo>
                  <a:cubicBezTo>
                    <a:pt x="879272" y="1320189"/>
                    <a:pt x="855726" y="1325675"/>
                    <a:pt x="834695" y="1336648"/>
                  </a:cubicBezTo>
                  <a:cubicBezTo>
                    <a:pt x="813664" y="1347621"/>
                    <a:pt x="795605" y="1363623"/>
                    <a:pt x="780517" y="1384654"/>
                  </a:cubicBezTo>
                  <a:cubicBezTo>
                    <a:pt x="765429" y="1405685"/>
                    <a:pt x="753885" y="1431517"/>
                    <a:pt x="745884" y="1462150"/>
                  </a:cubicBezTo>
                  <a:cubicBezTo>
                    <a:pt x="737883" y="1492782"/>
                    <a:pt x="733883" y="1527986"/>
                    <a:pt x="733883" y="1567763"/>
                  </a:cubicBezTo>
                  <a:cubicBezTo>
                    <a:pt x="733883" y="1647773"/>
                    <a:pt x="749084" y="1709152"/>
                    <a:pt x="779488" y="1751900"/>
                  </a:cubicBezTo>
                  <a:cubicBezTo>
                    <a:pt x="809892" y="1794648"/>
                    <a:pt x="851840" y="1816022"/>
                    <a:pt x="905333" y="1816022"/>
                  </a:cubicBezTo>
                  <a:cubicBezTo>
                    <a:pt x="958825" y="1816022"/>
                    <a:pt x="1000773" y="1794648"/>
                    <a:pt x="1031177" y="1751900"/>
                  </a:cubicBezTo>
                  <a:cubicBezTo>
                    <a:pt x="1061580" y="1709152"/>
                    <a:pt x="1076783" y="1647773"/>
                    <a:pt x="1076783" y="1567763"/>
                  </a:cubicBezTo>
                  <a:cubicBezTo>
                    <a:pt x="1076783" y="1488210"/>
                    <a:pt x="1061580" y="1427059"/>
                    <a:pt x="1031177" y="1384311"/>
                  </a:cubicBezTo>
                  <a:cubicBezTo>
                    <a:pt x="1000773" y="1341563"/>
                    <a:pt x="958825" y="1320189"/>
                    <a:pt x="905333" y="1320189"/>
                  </a:cubicBezTo>
                  <a:close/>
                  <a:moveTo>
                    <a:pt x="500406" y="1320189"/>
                  </a:moveTo>
                  <a:cubicBezTo>
                    <a:pt x="469773" y="1320189"/>
                    <a:pt x="441084" y="1326247"/>
                    <a:pt x="414338" y="1338363"/>
                  </a:cubicBezTo>
                  <a:cubicBezTo>
                    <a:pt x="387591" y="1350478"/>
                    <a:pt x="364160" y="1365909"/>
                    <a:pt x="344043" y="1384654"/>
                  </a:cubicBezTo>
                  <a:lnTo>
                    <a:pt x="394793" y="1455977"/>
                  </a:lnTo>
                  <a:cubicBezTo>
                    <a:pt x="397993" y="1452777"/>
                    <a:pt x="402793" y="1448548"/>
                    <a:pt x="409194" y="1443290"/>
                  </a:cubicBezTo>
                  <a:cubicBezTo>
                    <a:pt x="415595" y="1438032"/>
                    <a:pt x="423253" y="1432775"/>
                    <a:pt x="432169" y="1427517"/>
                  </a:cubicBezTo>
                  <a:cubicBezTo>
                    <a:pt x="441084" y="1422259"/>
                    <a:pt x="450914" y="1417687"/>
                    <a:pt x="461658" y="1413801"/>
                  </a:cubicBezTo>
                  <a:cubicBezTo>
                    <a:pt x="472402" y="1409914"/>
                    <a:pt x="483947" y="1407971"/>
                    <a:pt x="496291" y="1407971"/>
                  </a:cubicBezTo>
                  <a:cubicBezTo>
                    <a:pt x="513207" y="1407971"/>
                    <a:pt x="527381" y="1412086"/>
                    <a:pt x="538811" y="1420316"/>
                  </a:cubicBezTo>
                  <a:cubicBezTo>
                    <a:pt x="550241" y="1428545"/>
                    <a:pt x="555956" y="1442719"/>
                    <a:pt x="555956" y="1462835"/>
                  </a:cubicBezTo>
                  <a:cubicBezTo>
                    <a:pt x="555956" y="1471979"/>
                    <a:pt x="553898" y="1481009"/>
                    <a:pt x="549783" y="1489925"/>
                  </a:cubicBezTo>
                  <a:cubicBezTo>
                    <a:pt x="545668" y="1498840"/>
                    <a:pt x="539954" y="1507755"/>
                    <a:pt x="532638" y="1516671"/>
                  </a:cubicBezTo>
                  <a:cubicBezTo>
                    <a:pt x="525323" y="1525586"/>
                    <a:pt x="516865" y="1534730"/>
                    <a:pt x="507264" y="1544103"/>
                  </a:cubicBezTo>
                  <a:cubicBezTo>
                    <a:pt x="497662" y="1553475"/>
                    <a:pt x="487376" y="1563419"/>
                    <a:pt x="476403" y="1573935"/>
                  </a:cubicBezTo>
                  <a:cubicBezTo>
                    <a:pt x="462230" y="1587651"/>
                    <a:pt x="447942" y="1601367"/>
                    <a:pt x="433540" y="1615083"/>
                  </a:cubicBezTo>
                  <a:cubicBezTo>
                    <a:pt x="419138" y="1628799"/>
                    <a:pt x="406223" y="1643544"/>
                    <a:pt x="394793" y="1659317"/>
                  </a:cubicBezTo>
                  <a:cubicBezTo>
                    <a:pt x="383362" y="1675090"/>
                    <a:pt x="374104" y="1692121"/>
                    <a:pt x="367018" y="1710409"/>
                  </a:cubicBezTo>
                  <a:cubicBezTo>
                    <a:pt x="359931" y="1728697"/>
                    <a:pt x="356388" y="1748814"/>
                    <a:pt x="356388" y="1770760"/>
                  </a:cubicBezTo>
                  <a:cubicBezTo>
                    <a:pt x="356388" y="1773960"/>
                    <a:pt x="356388" y="1779446"/>
                    <a:pt x="356388" y="1787219"/>
                  </a:cubicBezTo>
                  <a:cubicBezTo>
                    <a:pt x="356388" y="1794991"/>
                    <a:pt x="356845" y="1801392"/>
                    <a:pt x="357759" y="1806421"/>
                  </a:cubicBezTo>
                  <a:lnTo>
                    <a:pt x="674599" y="1806421"/>
                  </a:lnTo>
                  <a:lnTo>
                    <a:pt x="674599" y="1720696"/>
                  </a:lnTo>
                  <a:lnTo>
                    <a:pt x="470230" y="1720696"/>
                  </a:lnTo>
                  <a:cubicBezTo>
                    <a:pt x="471602" y="1716124"/>
                    <a:pt x="475145" y="1710295"/>
                    <a:pt x="480860" y="1703208"/>
                  </a:cubicBezTo>
                  <a:cubicBezTo>
                    <a:pt x="486575" y="1696122"/>
                    <a:pt x="493091" y="1688464"/>
                    <a:pt x="500406" y="1680234"/>
                  </a:cubicBezTo>
                  <a:cubicBezTo>
                    <a:pt x="507721" y="1672004"/>
                    <a:pt x="515379" y="1663889"/>
                    <a:pt x="523380" y="1655888"/>
                  </a:cubicBezTo>
                  <a:cubicBezTo>
                    <a:pt x="531381" y="1647887"/>
                    <a:pt x="538811" y="1640686"/>
                    <a:pt x="545668" y="1634285"/>
                  </a:cubicBezTo>
                  <a:cubicBezTo>
                    <a:pt x="558927" y="1621941"/>
                    <a:pt x="572415" y="1608911"/>
                    <a:pt x="586131" y="1595195"/>
                  </a:cubicBezTo>
                  <a:cubicBezTo>
                    <a:pt x="599847" y="1581479"/>
                    <a:pt x="612191" y="1567191"/>
                    <a:pt x="623164" y="1552332"/>
                  </a:cubicBezTo>
                  <a:cubicBezTo>
                    <a:pt x="634137" y="1537473"/>
                    <a:pt x="643052" y="1522043"/>
                    <a:pt x="649910" y="1506041"/>
                  </a:cubicBezTo>
                  <a:cubicBezTo>
                    <a:pt x="656768" y="1490039"/>
                    <a:pt x="660197" y="1473351"/>
                    <a:pt x="660197" y="1455977"/>
                  </a:cubicBezTo>
                  <a:cubicBezTo>
                    <a:pt x="660197" y="1434946"/>
                    <a:pt x="657111" y="1416087"/>
                    <a:pt x="650939" y="1399399"/>
                  </a:cubicBezTo>
                  <a:cubicBezTo>
                    <a:pt x="644767" y="1382711"/>
                    <a:pt x="635165" y="1368538"/>
                    <a:pt x="622135" y="1356879"/>
                  </a:cubicBezTo>
                  <a:cubicBezTo>
                    <a:pt x="609105" y="1345221"/>
                    <a:pt x="592531" y="1336191"/>
                    <a:pt x="572415" y="1329790"/>
                  </a:cubicBezTo>
                  <a:cubicBezTo>
                    <a:pt x="552298" y="1323389"/>
                    <a:pt x="528295" y="1320189"/>
                    <a:pt x="500406" y="1320189"/>
                  </a:cubicBezTo>
                  <a:close/>
                  <a:moveTo>
                    <a:pt x="2088871" y="780160"/>
                  </a:moveTo>
                  <a:lnTo>
                    <a:pt x="2156079" y="780160"/>
                  </a:lnTo>
                  <a:cubicBezTo>
                    <a:pt x="2186712" y="780160"/>
                    <a:pt x="2210257" y="784846"/>
                    <a:pt x="2226717" y="794218"/>
                  </a:cubicBezTo>
                  <a:cubicBezTo>
                    <a:pt x="2243176" y="803591"/>
                    <a:pt x="2251405" y="819250"/>
                    <a:pt x="2251405" y="841196"/>
                  </a:cubicBezTo>
                  <a:cubicBezTo>
                    <a:pt x="2251405" y="865885"/>
                    <a:pt x="2241576" y="882801"/>
                    <a:pt x="2221916" y="891945"/>
                  </a:cubicBezTo>
                  <a:cubicBezTo>
                    <a:pt x="2202256" y="901089"/>
                    <a:pt x="2176425" y="905661"/>
                    <a:pt x="2144421" y="905661"/>
                  </a:cubicBezTo>
                  <a:cubicBezTo>
                    <a:pt x="2133448" y="905661"/>
                    <a:pt x="2123390" y="905432"/>
                    <a:pt x="2114246" y="904975"/>
                  </a:cubicBezTo>
                  <a:cubicBezTo>
                    <a:pt x="2105102" y="904518"/>
                    <a:pt x="2096644" y="903832"/>
                    <a:pt x="2088871" y="902918"/>
                  </a:cubicBezTo>
                  <a:close/>
                  <a:moveTo>
                    <a:pt x="6223063" y="619682"/>
                  </a:moveTo>
                  <a:cubicBezTo>
                    <a:pt x="6225906" y="626426"/>
                    <a:pt x="6229643" y="635731"/>
                    <a:pt x="6234272" y="647597"/>
                  </a:cubicBezTo>
                  <a:cubicBezTo>
                    <a:pt x="6238901" y="659462"/>
                    <a:pt x="6244284" y="673182"/>
                    <a:pt x="6250420" y="688755"/>
                  </a:cubicBezTo>
                  <a:cubicBezTo>
                    <a:pt x="6256557" y="704329"/>
                    <a:pt x="6263033" y="721504"/>
                    <a:pt x="6269848" y="740281"/>
                  </a:cubicBezTo>
                  <a:cubicBezTo>
                    <a:pt x="6276663" y="759059"/>
                    <a:pt x="6283707" y="778752"/>
                    <a:pt x="6290979" y="799362"/>
                  </a:cubicBezTo>
                  <a:lnTo>
                    <a:pt x="6155073" y="799362"/>
                  </a:lnTo>
                  <a:cubicBezTo>
                    <a:pt x="6162567" y="778817"/>
                    <a:pt x="6169941" y="759184"/>
                    <a:pt x="6177195" y="740464"/>
                  </a:cubicBezTo>
                  <a:cubicBezTo>
                    <a:pt x="6184450" y="721743"/>
                    <a:pt x="6191013" y="704598"/>
                    <a:pt x="6196885" y="689029"/>
                  </a:cubicBezTo>
                  <a:cubicBezTo>
                    <a:pt x="6202758" y="673459"/>
                    <a:pt x="6207992" y="659734"/>
                    <a:pt x="6212589" y="647854"/>
                  </a:cubicBezTo>
                  <a:cubicBezTo>
                    <a:pt x="6217186" y="635974"/>
                    <a:pt x="6220678" y="626583"/>
                    <a:pt x="6223063" y="619682"/>
                  </a:cubicBezTo>
                  <a:close/>
                  <a:moveTo>
                    <a:pt x="4727639" y="619682"/>
                  </a:moveTo>
                  <a:cubicBezTo>
                    <a:pt x="4730482" y="626426"/>
                    <a:pt x="4734218" y="635731"/>
                    <a:pt x="4738847" y="647597"/>
                  </a:cubicBezTo>
                  <a:cubicBezTo>
                    <a:pt x="4743476" y="659462"/>
                    <a:pt x="4748859" y="673182"/>
                    <a:pt x="4754996" y="688755"/>
                  </a:cubicBezTo>
                  <a:cubicBezTo>
                    <a:pt x="4761132" y="704329"/>
                    <a:pt x="4767608" y="721504"/>
                    <a:pt x="4774423" y="740281"/>
                  </a:cubicBezTo>
                  <a:cubicBezTo>
                    <a:pt x="4781238" y="759059"/>
                    <a:pt x="4788282" y="778752"/>
                    <a:pt x="4795554" y="799362"/>
                  </a:cubicBezTo>
                  <a:lnTo>
                    <a:pt x="4659648" y="799362"/>
                  </a:lnTo>
                  <a:cubicBezTo>
                    <a:pt x="4667142" y="778817"/>
                    <a:pt x="4674516" y="759184"/>
                    <a:pt x="4681771" y="740464"/>
                  </a:cubicBezTo>
                  <a:cubicBezTo>
                    <a:pt x="4689025" y="721743"/>
                    <a:pt x="4695588" y="704598"/>
                    <a:pt x="4701460" y="689029"/>
                  </a:cubicBezTo>
                  <a:cubicBezTo>
                    <a:pt x="4707333" y="673459"/>
                    <a:pt x="4712567" y="659734"/>
                    <a:pt x="4717164" y="647854"/>
                  </a:cubicBezTo>
                  <a:cubicBezTo>
                    <a:pt x="4721761" y="635974"/>
                    <a:pt x="4725253" y="626583"/>
                    <a:pt x="4727639" y="619682"/>
                  </a:cubicBezTo>
                  <a:close/>
                  <a:moveTo>
                    <a:pt x="3543681" y="594994"/>
                  </a:moveTo>
                  <a:cubicBezTo>
                    <a:pt x="3563341" y="594994"/>
                    <a:pt x="3581057" y="598651"/>
                    <a:pt x="3596831" y="605966"/>
                  </a:cubicBezTo>
                  <a:cubicBezTo>
                    <a:pt x="3612604" y="613282"/>
                    <a:pt x="3625863" y="623683"/>
                    <a:pt x="3636607" y="637170"/>
                  </a:cubicBezTo>
                  <a:cubicBezTo>
                    <a:pt x="3647351" y="650658"/>
                    <a:pt x="3655581" y="666888"/>
                    <a:pt x="3661296" y="685862"/>
                  </a:cubicBezTo>
                  <a:cubicBezTo>
                    <a:pt x="3667011" y="704836"/>
                    <a:pt x="3669869" y="725981"/>
                    <a:pt x="3669869" y="749299"/>
                  </a:cubicBezTo>
                  <a:cubicBezTo>
                    <a:pt x="3669869" y="772616"/>
                    <a:pt x="3667011" y="793647"/>
                    <a:pt x="3661296" y="812392"/>
                  </a:cubicBezTo>
                  <a:cubicBezTo>
                    <a:pt x="3655581" y="831137"/>
                    <a:pt x="3647351" y="847254"/>
                    <a:pt x="3636607" y="860741"/>
                  </a:cubicBezTo>
                  <a:cubicBezTo>
                    <a:pt x="3625863" y="874228"/>
                    <a:pt x="3612604" y="884630"/>
                    <a:pt x="3596831" y="891945"/>
                  </a:cubicBezTo>
                  <a:cubicBezTo>
                    <a:pt x="3581057" y="899260"/>
                    <a:pt x="3563341" y="902918"/>
                    <a:pt x="3543681" y="902918"/>
                  </a:cubicBezTo>
                  <a:cubicBezTo>
                    <a:pt x="3523564" y="902918"/>
                    <a:pt x="3505734" y="899260"/>
                    <a:pt x="3490189" y="891945"/>
                  </a:cubicBezTo>
                  <a:cubicBezTo>
                    <a:pt x="3474644" y="884630"/>
                    <a:pt x="3461499" y="874228"/>
                    <a:pt x="3450755" y="860741"/>
                  </a:cubicBezTo>
                  <a:cubicBezTo>
                    <a:pt x="3440011" y="847254"/>
                    <a:pt x="3431781" y="831137"/>
                    <a:pt x="3426067" y="812392"/>
                  </a:cubicBezTo>
                  <a:cubicBezTo>
                    <a:pt x="3420352" y="793647"/>
                    <a:pt x="3417494" y="772616"/>
                    <a:pt x="3417494" y="749299"/>
                  </a:cubicBezTo>
                  <a:cubicBezTo>
                    <a:pt x="3417494" y="726439"/>
                    <a:pt x="3420352" y="705522"/>
                    <a:pt x="3426067" y="686548"/>
                  </a:cubicBezTo>
                  <a:cubicBezTo>
                    <a:pt x="3431781" y="667574"/>
                    <a:pt x="3440011" y="651343"/>
                    <a:pt x="3450755" y="637856"/>
                  </a:cubicBezTo>
                  <a:cubicBezTo>
                    <a:pt x="3461499" y="624369"/>
                    <a:pt x="3474644" y="613853"/>
                    <a:pt x="3490189" y="606309"/>
                  </a:cubicBezTo>
                  <a:cubicBezTo>
                    <a:pt x="3505734" y="598765"/>
                    <a:pt x="3523564" y="594994"/>
                    <a:pt x="3543681" y="594994"/>
                  </a:cubicBezTo>
                  <a:close/>
                  <a:moveTo>
                    <a:pt x="2146478" y="592936"/>
                  </a:moveTo>
                  <a:cubicBezTo>
                    <a:pt x="2174825" y="592936"/>
                    <a:pt x="2196313" y="596822"/>
                    <a:pt x="2210943" y="604595"/>
                  </a:cubicBezTo>
                  <a:cubicBezTo>
                    <a:pt x="2225574" y="612367"/>
                    <a:pt x="2232889" y="625855"/>
                    <a:pt x="2232889" y="645057"/>
                  </a:cubicBezTo>
                  <a:cubicBezTo>
                    <a:pt x="2232889" y="663802"/>
                    <a:pt x="2225802" y="677404"/>
                    <a:pt x="2211629" y="685862"/>
                  </a:cubicBezTo>
                  <a:cubicBezTo>
                    <a:pt x="2197456" y="694320"/>
                    <a:pt x="2173910" y="698549"/>
                    <a:pt x="2140992" y="698549"/>
                  </a:cubicBezTo>
                  <a:lnTo>
                    <a:pt x="2088871" y="698549"/>
                  </a:lnTo>
                  <a:lnTo>
                    <a:pt x="2088871" y="594994"/>
                  </a:lnTo>
                  <a:cubicBezTo>
                    <a:pt x="2097100" y="594079"/>
                    <a:pt x="2106473" y="593508"/>
                    <a:pt x="2116989" y="593279"/>
                  </a:cubicBezTo>
                  <a:cubicBezTo>
                    <a:pt x="2127504" y="593050"/>
                    <a:pt x="2137334" y="592936"/>
                    <a:pt x="2146478" y="592936"/>
                  </a:cubicBezTo>
                  <a:close/>
                  <a:moveTo>
                    <a:pt x="6528054" y="512012"/>
                  </a:moveTo>
                  <a:lnTo>
                    <a:pt x="6528054" y="987271"/>
                  </a:lnTo>
                  <a:lnTo>
                    <a:pt x="6845579" y="987271"/>
                  </a:lnTo>
                  <a:lnTo>
                    <a:pt x="6845579" y="895374"/>
                  </a:lnTo>
                  <a:lnTo>
                    <a:pt x="6635039" y="895374"/>
                  </a:lnTo>
                  <a:lnTo>
                    <a:pt x="6635039" y="512012"/>
                  </a:lnTo>
                  <a:close/>
                  <a:moveTo>
                    <a:pt x="6174608" y="512012"/>
                  </a:moveTo>
                  <a:cubicBezTo>
                    <a:pt x="6158556" y="544930"/>
                    <a:pt x="6143076" y="578649"/>
                    <a:pt x="6128172" y="613167"/>
                  </a:cubicBezTo>
                  <a:cubicBezTo>
                    <a:pt x="6113266" y="647686"/>
                    <a:pt x="6098132" y="684148"/>
                    <a:pt x="6082769" y="722552"/>
                  </a:cubicBezTo>
                  <a:cubicBezTo>
                    <a:pt x="6067406" y="760957"/>
                    <a:pt x="6051701" y="801877"/>
                    <a:pt x="6035653" y="845311"/>
                  </a:cubicBezTo>
                  <a:cubicBezTo>
                    <a:pt x="6019604" y="888745"/>
                    <a:pt x="6002636" y="936065"/>
                    <a:pt x="5984748" y="987271"/>
                  </a:cubicBezTo>
                  <a:lnTo>
                    <a:pt x="6095847" y="987271"/>
                  </a:lnTo>
                  <a:cubicBezTo>
                    <a:pt x="6101048" y="970869"/>
                    <a:pt x="6106663" y="953956"/>
                    <a:pt x="6112693" y="936533"/>
                  </a:cubicBezTo>
                  <a:cubicBezTo>
                    <a:pt x="6118722" y="919109"/>
                    <a:pt x="6124737" y="901732"/>
                    <a:pt x="6130738" y="884401"/>
                  </a:cubicBezTo>
                  <a:lnTo>
                    <a:pt x="6316354" y="884401"/>
                  </a:lnTo>
                  <a:cubicBezTo>
                    <a:pt x="6322390" y="901653"/>
                    <a:pt x="6328452" y="918982"/>
                    <a:pt x="6334538" y="936388"/>
                  </a:cubicBezTo>
                  <a:cubicBezTo>
                    <a:pt x="6340625" y="953794"/>
                    <a:pt x="6346311" y="970755"/>
                    <a:pt x="6351597" y="987271"/>
                  </a:cubicBezTo>
                  <a:lnTo>
                    <a:pt x="6466179" y="987271"/>
                  </a:lnTo>
                  <a:cubicBezTo>
                    <a:pt x="6448263" y="936065"/>
                    <a:pt x="6431268" y="888745"/>
                    <a:pt x="6415195" y="845311"/>
                  </a:cubicBezTo>
                  <a:cubicBezTo>
                    <a:pt x="6399121" y="801877"/>
                    <a:pt x="6383391" y="760957"/>
                    <a:pt x="6368003" y="722552"/>
                  </a:cubicBezTo>
                  <a:cubicBezTo>
                    <a:pt x="6352615" y="684148"/>
                    <a:pt x="6337342" y="647686"/>
                    <a:pt x="6322183" y="613167"/>
                  </a:cubicBezTo>
                  <a:cubicBezTo>
                    <a:pt x="6307024" y="578649"/>
                    <a:pt x="6291636" y="544930"/>
                    <a:pt x="6276020" y="512012"/>
                  </a:cubicBezTo>
                  <a:close/>
                  <a:moveTo>
                    <a:pt x="5540121" y="512012"/>
                  </a:moveTo>
                  <a:lnTo>
                    <a:pt x="5540121" y="807592"/>
                  </a:lnTo>
                  <a:cubicBezTo>
                    <a:pt x="5540121" y="835481"/>
                    <a:pt x="5543893" y="860970"/>
                    <a:pt x="5551436" y="884058"/>
                  </a:cubicBezTo>
                  <a:cubicBezTo>
                    <a:pt x="5558980" y="907147"/>
                    <a:pt x="5570639" y="927035"/>
                    <a:pt x="5586412" y="943723"/>
                  </a:cubicBezTo>
                  <a:cubicBezTo>
                    <a:pt x="5602186" y="960411"/>
                    <a:pt x="5622188" y="973441"/>
                    <a:pt x="5646420" y="982813"/>
                  </a:cubicBezTo>
                  <a:cubicBezTo>
                    <a:pt x="5670652" y="992186"/>
                    <a:pt x="5699455" y="996872"/>
                    <a:pt x="5732831" y="996872"/>
                  </a:cubicBezTo>
                  <a:cubicBezTo>
                    <a:pt x="5766663" y="996872"/>
                    <a:pt x="5795924" y="992300"/>
                    <a:pt x="5820613" y="983156"/>
                  </a:cubicBezTo>
                  <a:cubicBezTo>
                    <a:pt x="5845302" y="974012"/>
                    <a:pt x="5865647" y="961096"/>
                    <a:pt x="5881649" y="944409"/>
                  </a:cubicBezTo>
                  <a:cubicBezTo>
                    <a:pt x="5897651" y="927721"/>
                    <a:pt x="5909539" y="907718"/>
                    <a:pt x="5917311" y="884401"/>
                  </a:cubicBezTo>
                  <a:cubicBezTo>
                    <a:pt x="5925083" y="861084"/>
                    <a:pt x="5928970" y="835481"/>
                    <a:pt x="5928970" y="807592"/>
                  </a:cubicBezTo>
                  <a:lnTo>
                    <a:pt x="5928970" y="512012"/>
                  </a:lnTo>
                  <a:lnTo>
                    <a:pt x="5821984" y="512012"/>
                  </a:lnTo>
                  <a:lnTo>
                    <a:pt x="5821984" y="798676"/>
                  </a:lnTo>
                  <a:cubicBezTo>
                    <a:pt x="5821984" y="837081"/>
                    <a:pt x="5813870" y="864284"/>
                    <a:pt x="5797639" y="880286"/>
                  </a:cubicBezTo>
                  <a:cubicBezTo>
                    <a:pt x="5781408" y="896288"/>
                    <a:pt x="5760263" y="904289"/>
                    <a:pt x="5734203" y="904289"/>
                  </a:cubicBezTo>
                  <a:cubicBezTo>
                    <a:pt x="5721401" y="904289"/>
                    <a:pt x="5709628" y="902461"/>
                    <a:pt x="5698884" y="898803"/>
                  </a:cubicBezTo>
                  <a:cubicBezTo>
                    <a:pt x="5688140" y="895145"/>
                    <a:pt x="5678995" y="889087"/>
                    <a:pt x="5671452" y="880629"/>
                  </a:cubicBezTo>
                  <a:cubicBezTo>
                    <a:pt x="5663908" y="872171"/>
                    <a:pt x="5657964" y="861198"/>
                    <a:pt x="5653621" y="847711"/>
                  </a:cubicBezTo>
                  <a:cubicBezTo>
                    <a:pt x="5649278" y="834223"/>
                    <a:pt x="5647106" y="817879"/>
                    <a:pt x="5647106" y="798676"/>
                  </a:cubicBezTo>
                  <a:lnTo>
                    <a:pt x="5647106" y="512012"/>
                  </a:lnTo>
                  <a:close/>
                  <a:moveTo>
                    <a:pt x="5032629" y="512012"/>
                  </a:moveTo>
                  <a:lnTo>
                    <a:pt x="5032629" y="987271"/>
                  </a:lnTo>
                  <a:lnTo>
                    <a:pt x="5138242" y="987271"/>
                  </a:lnTo>
                  <a:lnTo>
                    <a:pt x="5138242" y="675918"/>
                  </a:lnTo>
                  <a:cubicBezTo>
                    <a:pt x="5178476" y="723010"/>
                    <a:pt x="5216423" y="773073"/>
                    <a:pt x="5252085" y="826108"/>
                  </a:cubicBezTo>
                  <a:cubicBezTo>
                    <a:pt x="5287747" y="879143"/>
                    <a:pt x="5320893" y="932864"/>
                    <a:pt x="5351526" y="987271"/>
                  </a:cubicBezTo>
                  <a:lnTo>
                    <a:pt x="5441366" y="987271"/>
                  </a:lnTo>
                  <a:lnTo>
                    <a:pt x="5441366" y="512012"/>
                  </a:lnTo>
                  <a:lnTo>
                    <a:pt x="5335066" y="512012"/>
                  </a:lnTo>
                  <a:lnTo>
                    <a:pt x="5335066" y="792504"/>
                  </a:lnTo>
                  <a:cubicBezTo>
                    <a:pt x="5318608" y="767815"/>
                    <a:pt x="5301005" y="742098"/>
                    <a:pt x="5282260" y="715351"/>
                  </a:cubicBezTo>
                  <a:cubicBezTo>
                    <a:pt x="5263515" y="688605"/>
                    <a:pt x="5244656" y="662773"/>
                    <a:pt x="5225682" y="637856"/>
                  </a:cubicBezTo>
                  <a:cubicBezTo>
                    <a:pt x="5206708" y="612939"/>
                    <a:pt x="5188077" y="589507"/>
                    <a:pt x="5169789" y="567561"/>
                  </a:cubicBezTo>
                  <a:cubicBezTo>
                    <a:pt x="5151501" y="545616"/>
                    <a:pt x="5134813" y="527099"/>
                    <a:pt x="5119726" y="512012"/>
                  </a:cubicBezTo>
                  <a:close/>
                  <a:moveTo>
                    <a:pt x="4679183" y="512012"/>
                  </a:moveTo>
                  <a:cubicBezTo>
                    <a:pt x="4663131" y="544930"/>
                    <a:pt x="4647652" y="578649"/>
                    <a:pt x="4632747" y="613167"/>
                  </a:cubicBezTo>
                  <a:cubicBezTo>
                    <a:pt x="4617841" y="647686"/>
                    <a:pt x="4602707" y="684148"/>
                    <a:pt x="4587344" y="722552"/>
                  </a:cubicBezTo>
                  <a:cubicBezTo>
                    <a:pt x="4571982" y="760957"/>
                    <a:pt x="4556277" y="801877"/>
                    <a:pt x="4540228" y="845311"/>
                  </a:cubicBezTo>
                  <a:cubicBezTo>
                    <a:pt x="4524180" y="888745"/>
                    <a:pt x="4507211" y="936065"/>
                    <a:pt x="4489323" y="987271"/>
                  </a:cubicBezTo>
                  <a:lnTo>
                    <a:pt x="4600423" y="987271"/>
                  </a:lnTo>
                  <a:cubicBezTo>
                    <a:pt x="4605623" y="970869"/>
                    <a:pt x="4611239" y="953956"/>
                    <a:pt x="4617268" y="936533"/>
                  </a:cubicBezTo>
                  <a:cubicBezTo>
                    <a:pt x="4623297" y="919109"/>
                    <a:pt x="4629312" y="901732"/>
                    <a:pt x="4635313" y="884401"/>
                  </a:cubicBezTo>
                  <a:lnTo>
                    <a:pt x="4820929" y="884401"/>
                  </a:lnTo>
                  <a:cubicBezTo>
                    <a:pt x="4826966" y="901653"/>
                    <a:pt x="4833027" y="918982"/>
                    <a:pt x="4839113" y="936388"/>
                  </a:cubicBezTo>
                  <a:cubicBezTo>
                    <a:pt x="4845200" y="953794"/>
                    <a:pt x="4850886" y="970755"/>
                    <a:pt x="4856173" y="987271"/>
                  </a:cubicBezTo>
                  <a:lnTo>
                    <a:pt x="4970755" y="987271"/>
                  </a:lnTo>
                  <a:cubicBezTo>
                    <a:pt x="4952838" y="936065"/>
                    <a:pt x="4935843" y="888745"/>
                    <a:pt x="4919770" y="845311"/>
                  </a:cubicBezTo>
                  <a:cubicBezTo>
                    <a:pt x="4903697" y="801877"/>
                    <a:pt x="4887966" y="760957"/>
                    <a:pt x="4872578" y="722552"/>
                  </a:cubicBezTo>
                  <a:cubicBezTo>
                    <a:pt x="4857191" y="684148"/>
                    <a:pt x="4841917" y="647686"/>
                    <a:pt x="4826758" y="613167"/>
                  </a:cubicBezTo>
                  <a:cubicBezTo>
                    <a:pt x="4811599" y="578649"/>
                    <a:pt x="4796212" y="544930"/>
                    <a:pt x="4780595" y="512012"/>
                  </a:cubicBezTo>
                  <a:close/>
                  <a:moveTo>
                    <a:pt x="3870579" y="512012"/>
                  </a:moveTo>
                  <a:lnTo>
                    <a:pt x="3870579" y="987271"/>
                  </a:lnTo>
                  <a:lnTo>
                    <a:pt x="3976192" y="987271"/>
                  </a:lnTo>
                  <a:lnTo>
                    <a:pt x="3976192" y="675918"/>
                  </a:lnTo>
                  <a:cubicBezTo>
                    <a:pt x="4016426" y="723010"/>
                    <a:pt x="4054374" y="773073"/>
                    <a:pt x="4090035" y="826108"/>
                  </a:cubicBezTo>
                  <a:cubicBezTo>
                    <a:pt x="4125697" y="879143"/>
                    <a:pt x="4158844" y="932864"/>
                    <a:pt x="4189476" y="987271"/>
                  </a:cubicBezTo>
                  <a:lnTo>
                    <a:pt x="4279316" y="987271"/>
                  </a:lnTo>
                  <a:lnTo>
                    <a:pt x="4279316" y="512012"/>
                  </a:lnTo>
                  <a:lnTo>
                    <a:pt x="4173017" y="512012"/>
                  </a:lnTo>
                  <a:lnTo>
                    <a:pt x="4173017" y="792504"/>
                  </a:lnTo>
                  <a:cubicBezTo>
                    <a:pt x="4156558" y="767815"/>
                    <a:pt x="4138956" y="742098"/>
                    <a:pt x="4120210" y="715351"/>
                  </a:cubicBezTo>
                  <a:cubicBezTo>
                    <a:pt x="4101465" y="688605"/>
                    <a:pt x="4082606" y="662773"/>
                    <a:pt x="4063632" y="637856"/>
                  </a:cubicBezTo>
                  <a:cubicBezTo>
                    <a:pt x="4044658" y="612939"/>
                    <a:pt x="4026027" y="589507"/>
                    <a:pt x="4007739" y="567561"/>
                  </a:cubicBezTo>
                  <a:cubicBezTo>
                    <a:pt x="3989451" y="545616"/>
                    <a:pt x="3972763" y="527099"/>
                    <a:pt x="3957676" y="512012"/>
                  </a:cubicBezTo>
                  <a:close/>
                  <a:moveTo>
                    <a:pt x="3108580" y="512012"/>
                  </a:moveTo>
                  <a:lnTo>
                    <a:pt x="3108580" y="987271"/>
                  </a:lnTo>
                  <a:lnTo>
                    <a:pt x="3215564" y="987271"/>
                  </a:lnTo>
                  <a:lnTo>
                    <a:pt x="3215564" y="512012"/>
                  </a:lnTo>
                  <a:close/>
                  <a:moveTo>
                    <a:pt x="2441829" y="512012"/>
                  </a:moveTo>
                  <a:lnTo>
                    <a:pt x="2441829" y="987271"/>
                  </a:lnTo>
                  <a:lnTo>
                    <a:pt x="2548814" y="987271"/>
                  </a:lnTo>
                  <a:lnTo>
                    <a:pt x="2548814" y="512012"/>
                  </a:lnTo>
                  <a:close/>
                  <a:moveTo>
                    <a:pt x="1765555" y="512012"/>
                  </a:moveTo>
                  <a:lnTo>
                    <a:pt x="1765555" y="987271"/>
                  </a:lnTo>
                  <a:lnTo>
                    <a:pt x="1872539" y="987271"/>
                  </a:lnTo>
                  <a:lnTo>
                    <a:pt x="1872539" y="512012"/>
                  </a:lnTo>
                  <a:close/>
                  <a:moveTo>
                    <a:pt x="1260729" y="512012"/>
                  </a:moveTo>
                  <a:lnTo>
                    <a:pt x="1260729" y="987271"/>
                  </a:lnTo>
                  <a:lnTo>
                    <a:pt x="1367714" y="987271"/>
                  </a:lnTo>
                  <a:lnTo>
                    <a:pt x="1367714" y="785646"/>
                  </a:lnTo>
                  <a:lnTo>
                    <a:pt x="1547394" y="785646"/>
                  </a:lnTo>
                  <a:lnTo>
                    <a:pt x="1547394" y="987271"/>
                  </a:lnTo>
                  <a:lnTo>
                    <a:pt x="1654379" y="987271"/>
                  </a:lnTo>
                  <a:lnTo>
                    <a:pt x="1654379" y="512012"/>
                  </a:lnTo>
                  <a:lnTo>
                    <a:pt x="1547394" y="512012"/>
                  </a:lnTo>
                  <a:lnTo>
                    <a:pt x="1547394" y="693749"/>
                  </a:lnTo>
                  <a:lnTo>
                    <a:pt x="1367714" y="693749"/>
                  </a:lnTo>
                  <a:lnTo>
                    <a:pt x="1367714" y="512012"/>
                  </a:lnTo>
                  <a:close/>
                  <a:moveTo>
                    <a:pt x="752856" y="512012"/>
                  </a:moveTo>
                  <a:lnTo>
                    <a:pt x="907933" y="746448"/>
                  </a:lnTo>
                  <a:cubicBezTo>
                    <a:pt x="874421" y="790847"/>
                    <a:pt x="844054" y="832805"/>
                    <a:pt x="816829" y="872325"/>
                  </a:cubicBezTo>
                  <a:cubicBezTo>
                    <a:pt x="789604" y="911844"/>
                    <a:pt x="765994" y="950159"/>
                    <a:pt x="745998" y="987271"/>
                  </a:cubicBezTo>
                  <a:lnTo>
                    <a:pt x="868071" y="987271"/>
                  </a:lnTo>
                  <a:cubicBezTo>
                    <a:pt x="872243" y="978627"/>
                    <a:pt x="878606" y="966715"/>
                    <a:pt x="887161" y="951535"/>
                  </a:cubicBezTo>
                  <a:cubicBezTo>
                    <a:pt x="895715" y="936354"/>
                    <a:pt x="904900" y="921690"/>
                    <a:pt x="914716" y="907542"/>
                  </a:cubicBezTo>
                  <a:cubicBezTo>
                    <a:pt x="924531" y="893393"/>
                    <a:pt x="934345" y="880029"/>
                    <a:pt x="944157" y="867449"/>
                  </a:cubicBezTo>
                  <a:cubicBezTo>
                    <a:pt x="953969" y="854869"/>
                    <a:pt x="962072" y="845043"/>
                    <a:pt x="968466" y="837970"/>
                  </a:cubicBezTo>
                  <a:cubicBezTo>
                    <a:pt x="989097" y="856723"/>
                    <a:pt x="1007368" y="879677"/>
                    <a:pt x="1023281" y="906834"/>
                  </a:cubicBezTo>
                  <a:cubicBezTo>
                    <a:pt x="1039194" y="933991"/>
                    <a:pt x="1053840" y="960804"/>
                    <a:pt x="1067221" y="987271"/>
                  </a:cubicBezTo>
                  <a:lnTo>
                    <a:pt x="1195197" y="987271"/>
                  </a:lnTo>
                  <a:cubicBezTo>
                    <a:pt x="1180088" y="958482"/>
                    <a:pt x="1159459" y="922972"/>
                    <a:pt x="1133309" y="880742"/>
                  </a:cubicBezTo>
                  <a:cubicBezTo>
                    <a:pt x="1107160" y="838511"/>
                    <a:pt x="1073861" y="792061"/>
                    <a:pt x="1033413" y="741390"/>
                  </a:cubicBezTo>
                  <a:lnTo>
                    <a:pt x="1187654" y="512012"/>
                  </a:lnTo>
                  <a:lnTo>
                    <a:pt x="1065570" y="512012"/>
                  </a:lnTo>
                  <a:lnTo>
                    <a:pt x="973030" y="649633"/>
                  </a:lnTo>
                  <a:lnTo>
                    <a:pt x="882473" y="512012"/>
                  </a:lnTo>
                  <a:close/>
                  <a:moveTo>
                    <a:pt x="374904" y="512012"/>
                  </a:moveTo>
                  <a:lnTo>
                    <a:pt x="374904" y="987271"/>
                  </a:lnTo>
                  <a:lnTo>
                    <a:pt x="711632" y="987271"/>
                  </a:lnTo>
                  <a:lnTo>
                    <a:pt x="711632" y="897431"/>
                  </a:lnTo>
                  <a:lnTo>
                    <a:pt x="481889" y="897431"/>
                  </a:lnTo>
                  <a:lnTo>
                    <a:pt x="481889" y="782903"/>
                  </a:lnTo>
                  <a:lnTo>
                    <a:pt x="671856" y="782903"/>
                  </a:lnTo>
                  <a:lnTo>
                    <a:pt x="671856" y="695120"/>
                  </a:lnTo>
                  <a:lnTo>
                    <a:pt x="481889" y="695120"/>
                  </a:lnTo>
                  <a:lnTo>
                    <a:pt x="481889" y="601852"/>
                  </a:lnTo>
                  <a:lnTo>
                    <a:pt x="695859" y="601852"/>
                  </a:lnTo>
                  <a:lnTo>
                    <a:pt x="695859" y="512012"/>
                  </a:lnTo>
                  <a:close/>
                  <a:moveTo>
                    <a:pt x="2129333" y="506525"/>
                  </a:moveTo>
                  <a:cubicBezTo>
                    <a:pt x="2106931" y="506525"/>
                    <a:pt x="2082699" y="507554"/>
                    <a:pt x="2056638" y="509611"/>
                  </a:cubicBezTo>
                  <a:cubicBezTo>
                    <a:pt x="2030578" y="511669"/>
                    <a:pt x="2006575" y="514755"/>
                    <a:pt x="1984629" y="518870"/>
                  </a:cubicBezTo>
                  <a:lnTo>
                    <a:pt x="1984629" y="979727"/>
                  </a:lnTo>
                  <a:cubicBezTo>
                    <a:pt x="2012519" y="985671"/>
                    <a:pt x="2039379" y="989443"/>
                    <a:pt x="2065211" y="991043"/>
                  </a:cubicBezTo>
                  <a:cubicBezTo>
                    <a:pt x="2091043" y="992643"/>
                    <a:pt x="2116989" y="993443"/>
                    <a:pt x="2143049" y="993443"/>
                  </a:cubicBezTo>
                  <a:cubicBezTo>
                    <a:pt x="2214830" y="993443"/>
                    <a:pt x="2268893" y="980870"/>
                    <a:pt x="2305241" y="955724"/>
                  </a:cubicBezTo>
                  <a:cubicBezTo>
                    <a:pt x="2341588" y="930578"/>
                    <a:pt x="2359762" y="893088"/>
                    <a:pt x="2359762" y="843253"/>
                  </a:cubicBezTo>
                  <a:cubicBezTo>
                    <a:pt x="2359762" y="818564"/>
                    <a:pt x="2354275" y="796390"/>
                    <a:pt x="2343303" y="776731"/>
                  </a:cubicBezTo>
                  <a:cubicBezTo>
                    <a:pt x="2332330" y="757071"/>
                    <a:pt x="2311756" y="741526"/>
                    <a:pt x="2281581" y="730096"/>
                  </a:cubicBezTo>
                  <a:cubicBezTo>
                    <a:pt x="2318157" y="708151"/>
                    <a:pt x="2336445" y="678204"/>
                    <a:pt x="2336445" y="640256"/>
                  </a:cubicBezTo>
                  <a:cubicBezTo>
                    <a:pt x="2336445" y="615110"/>
                    <a:pt x="2331301" y="593965"/>
                    <a:pt x="2321014" y="576820"/>
                  </a:cubicBezTo>
                  <a:cubicBezTo>
                    <a:pt x="2310727" y="559675"/>
                    <a:pt x="2296440" y="545844"/>
                    <a:pt x="2278152" y="535329"/>
                  </a:cubicBezTo>
                  <a:cubicBezTo>
                    <a:pt x="2259864" y="524813"/>
                    <a:pt x="2238032" y="517384"/>
                    <a:pt x="2212658" y="513040"/>
                  </a:cubicBezTo>
                  <a:cubicBezTo>
                    <a:pt x="2187283" y="508697"/>
                    <a:pt x="2159508" y="506525"/>
                    <a:pt x="2129333" y="506525"/>
                  </a:cubicBezTo>
                  <a:close/>
                  <a:moveTo>
                    <a:pt x="3543681" y="501039"/>
                  </a:moveTo>
                  <a:cubicBezTo>
                    <a:pt x="3512135" y="501039"/>
                    <a:pt x="3482073" y="506297"/>
                    <a:pt x="3453499" y="516812"/>
                  </a:cubicBezTo>
                  <a:cubicBezTo>
                    <a:pt x="3424923" y="527328"/>
                    <a:pt x="3399777" y="543101"/>
                    <a:pt x="3378061" y="564132"/>
                  </a:cubicBezTo>
                  <a:cubicBezTo>
                    <a:pt x="3356343" y="585164"/>
                    <a:pt x="3339084" y="611110"/>
                    <a:pt x="3326283" y="641971"/>
                  </a:cubicBezTo>
                  <a:cubicBezTo>
                    <a:pt x="3313481" y="672832"/>
                    <a:pt x="3307080" y="708608"/>
                    <a:pt x="3307080" y="749299"/>
                  </a:cubicBezTo>
                  <a:cubicBezTo>
                    <a:pt x="3307080" y="789989"/>
                    <a:pt x="3313253" y="825765"/>
                    <a:pt x="3325597" y="856626"/>
                  </a:cubicBezTo>
                  <a:cubicBezTo>
                    <a:pt x="3337941" y="887487"/>
                    <a:pt x="3354858" y="913319"/>
                    <a:pt x="3376346" y="934122"/>
                  </a:cubicBezTo>
                  <a:cubicBezTo>
                    <a:pt x="3397834" y="954924"/>
                    <a:pt x="3422980" y="970583"/>
                    <a:pt x="3451784" y="981099"/>
                  </a:cubicBezTo>
                  <a:cubicBezTo>
                    <a:pt x="3480588" y="991615"/>
                    <a:pt x="3511220" y="996872"/>
                    <a:pt x="3543681" y="996872"/>
                  </a:cubicBezTo>
                  <a:cubicBezTo>
                    <a:pt x="3577057" y="996872"/>
                    <a:pt x="3608261" y="991615"/>
                    <a:pt x="3637293" y="981099"/>
                  </a:cubicBezTo>
                  <a:cubicBezTo>
                    <a:pt x="3666325" y="970583"/>
                    <a:pt x="3691356" y="954924"/>
                    <a:pt x="3712388" y="934122"/>
                  </a:cubicBezTo>
                  <a:cubicBezTo>
                    <a:pt x="3733419" y="913319"/>
                    <a:pt x="3749992" y="887487"/>
                    <a:pt x="3762109" y="856626"/>
                  </a:cubicBezTo>
                  <a:cubicBezTo>
                    <a:pt x="3774224" y="825765"/>
                    <a:pt x="3780282" y="789989"/>
                    <a:pt x="3780282" y="749299"/>
                  </a:cubicBezTo>
                  <a:cubicBezTo>
                    <a:pt x="3780282" y="708608"/>
                    <a:pt x="3774110" y="672832"/>
                    <a:pt x="3761766" y="641971"/>
                  </a:cubicBezTo>
                  <a:cubicBezTo>
                    <a:pt x="3749421" y="611110"/>
                    <a:pt x="3732505" y="585164"/>
                    <a:pt x="3711016" y="564132"/>
                  </a:cubicBezTo>
                  <a:cubicBezTo>
                    <a:pt x="3689528" y="543101"/>
                    <a:pt x="3664382" y="527328"/>
                    <a:pt x="3635579" y="516812"/>
                  </a:cubicBezTo>
                  <a:cubicBezTo>
                    <a:pt x="3606775" y="506297"/>
                    <a:pt x="3576142" y="501039"/>
                    <a:pt x="3543681" y="501039"/>
                  </a:cubicBezTo>
                  <a:close/>
                  <a:moveTo>
                    <a:pt x="2883103" y="501039"/>
                  </a:moveTo>
                  <a:cubicBezTo>
                    <a:pt x="2848356" y="501039"/>
                    <a:pt x="2816124" y="506525"/>
                    <a:pt x="2786406" y="517498"/>
                  </a:cubicBezTo>
                  <a:cubicBezTo>
                    <a:pt x="2756688" y="528471"/>
                    <a:pt x="2731085" y="544587"/>
                    <a:pt x="2709596" y="565847"/>
                  </a:cubicBezTo>
                  <a:cubicBezTo>
                    <a:pt x="2688108" y="587107"/>
                    <a:pt x="2671191" y="613167"/>
                    <a:pt x="2658847" y="644028"/>
                  </a:cubicBezTo>
                  <a:cubicBezTo>
                    <a:pt x="2646503" y="674889"/>
                    <a:pt x="2640330" y="709979"/>
                    <a:pt x="2640330" y="749299"/>
                  </a:cubicBezTo>
                  <a:cubicBezTo>
                    <a:pt x="2640330" y="828394"/>
                    <a:pt x="2660561" y="889430"/>
                    <a:pt x="2701024" y="932407"/>
                  </a:cubicBezTo>
                  <a:cubicBezTo>
                    <a:pt x="2741486" y="975384"/>
                    <a:pt x="2800350" y="996872"/>
                    <a:pt x="2877617" y="996872"/>
                  </a:cubicBezTo>
                  <a:cubicBezTo>
                    <a:pt x="2913736" y="996872"/>
                    <a:pt x="2945511" y="993215"/>
                    <a:pt x="2972943" y="985900"/>
                  </a:cubicBezTo>
                  <a:cubicBezTo>
                    <a:pt x="3000375" y="978584"/>
                    <a:pt x="3021635" y="970355"/>
                    <a:pt x="3036723" y="961211"/>
                  </a:cubicBezTo>
                  <a:lnTo>
                    <a:pt x="3007233" y="875486"/>
                  </a:lnTo>
                  <a:cubicBezTo>
                    <a:pt x="3001290" y="878229"/>
                    <a:pt x="2994660" y="881201"/>
                    <a:pt x="2987345" y="884401"/>
                  </a:cubicBezTo>
                  <a:cubicBezTo>
                    <a:pt x="2980030" y="887602"/>
                    <a:pt x="2971572" y="890459"/>
                    <a:pt x="2961970" y="892974"/>
                  </a:cubicBezTo>
                  <a:cubicBezTo>
                    <a:pt x="2952369" y="895488"/>
                    <a:pt x="2941397" y="897660"/>
                    <a:pt x="2929052" y="899489"/>
                  </a:cubicBezTo>
                  <a:cubicBezTo>
                    <a:pt x="2916708" y="901318"/>
                    <a:pt x="2902763" y="902232"/>
                    <a:pt x="2887218" y="902232"/>
                  </a:cubicBezTo>
                  <a:cubicBezTo>
                    <a:pt x="2862529" y="902232"/>
                    <a:pt x="2841498" y="898231"/>
                    <a:pt x="2824125" y="890230"/>
                  </a:cubicBezTo>
                  <a:cubicBezTo>
                    <a:pt x="2806751" y="882229"/>
                    <a:pt x="2792692" y="871371"/>
                    <a:pt x="2781948" y="857655"/>
                  </a:cubicBezTo>
                  <a:cubicBezTo>
                    <a:pt x="2771204" y="843939"/>
                    <a:pt x="2763431" y="827594"/>
                    <a:pt x="2758631" y="808620"/>
                  </a:cubicBezTo>
                  <a:cubicBezTo>
                    <a:pt x="2753830" y="789646"/>
                    <a:pt x="2751430" y="769187"/>
                    <a:pt x="2751430" y="747241"/>
                  </a:cubicBezTo>
                  <a:cubicBezTo>
                    <a:pt x="2751430" y="719809"/>
                    <a:pt x="2755088" y="696492"/>
                    <a:pt x="2762403" y="677290"/>
                  </a:cubicBezTo>
                  <a:cubicBezTo>
                    <a:pt x="2769718" y="658087"/>
                    <a:pt x="2779433" y="642428"/>
                    <a:pt x="2791549" y="630312"/>
                  </a:cubicBezTo>
                  <a:cubicBezTo>
                    <a:pt x="2803665" y="618196"/>
                    <a:pt x="2817610" y="609395"/>
                    <a:pt x="2833383" y="603909"/>
                  </a:cubicBezTo>
                  <a:cubicBezTo>
                    <a:pt x="2849156" y="598423"/>
                    <a:pt x="2865273" y="595679"/>
                    <a:pt x="2881732" y="595679"/>
                  </a:cubicBezTo>
                  <a:cubicBezTo>
                    <a:pt x="2906420" y="595679"/>
                    <a:pt x="2928480" y="598423"/>
                    <a:pt x="2947911" y="603909"/>
                  </a:cubicBezTo>
                  <a:cubicBezTo>
                    <a:pt x="2967343" y="609395"/>
                    <a:pt x="2984373" y="616025"/>
                    <a:pt x="2999004" y="623797"/>
                  </a:cubicBezTo>
                  <a:lnTo>
                    <a:pt x="3029865" y="537386"/>
                  </a:lnTo>
                  <a:cubicBezTo>
                    <a:pt x="3026207" y="535100"/>
                    <a:pt x="3020264" y="531900"/>
                    <a:pt x="3012034" y="527785"/>
                  </a:cubicBezTo>
                  <a:cubicBezTo>
                    <a:pt x="3003804" y="523670"/>
                    <a:pt x="2993517" y="519670"/>
                    <a:pt x="2981173" y="515784"/>
                  </a:cubicBezTo>
                  <a:cubicBezTo>
                    <a:pt x="2968828" y="511897"/>
                    <a:pt x="2954426" y="508468"/>
                    <a:pt x="2937967" y="505497"/>
                  </a:cubicBezTo>
                  <a:cubicBezTo>
                    <a:pt x="2921508" y="502525"/>
                    <a:pt x="2903221" y="501039"/>
                    <a:pt x="2883103" y="501039"/>
                  </a:cubicBezTo>
                  <a:close/>
                  <a:moveTo>
                    <a:pt x="3561169" y="329589"/>
                  </a:moveTo>
                  <a:lnTo>
                    <a:pt x="3464129" y="440688"/>
                  </a:lnTo>
                  <a:lnTo>
                    <a:pt x="3511106" y="482522"/>
                  </a:lnTo>
                  <a:lnTo>
                    <a:pt x="3623920" y="387196"/>
                  </a:lnTo>
                  <a:close/>
                  <a:moveTo>
                    <a:pt x="0" y="0"/>
                  </a:moveTo>
                  <a:lnTo>
                    <a:pt x="7140388" y="0"/>
                  </a:lnTo>
                  <a:lnTo>
                    <a:pt x="7140388" y="2265829"/>
                  </a:lnTo>
                  <a:lnTo>
                    <a:pt x="0" y="22658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534A4F34-A129-4BA5-971F-860D58E5CC22}"/>
                </a:ext>
              </a:extLst>
            </p:cNvPr>
            <p:cNvSpPr/>
            <p:nvPr/>
          </p:nvSpPr>
          <p:spPr>
            <a:xfrm>
              <a:off x="73959" y="57148"/>
              <a:ext cx="927847" cy="502920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AF5C7B60-E303-42BC-8412-6E43032B36A3}"/>
                </a:ext>
              </a:extLst>
            </p:cNvPr>
            <p:cNvSpPr/>
            <p:nvPr/>
          </p:nvSpPr>
          <p:spPr>
            <a:xfrm>
              <a:off x="8142194" y="57148"/>
              <a:ext cx="927847" cy="502920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AC786163-1BCC-44ED-97DB-3A5004C6A283}"/>
                </a:ext>
              </a:extLst>
            </p:cNvPr>
            <p:cNvSpPr/>
            <p:nvPr/>
          </p:nvSpPr>
          <p:spPr>
            <a:xfrm rot="16200000">
              <a:off x="3881156" y="-2822204"/>
              <a:ext cx="1381687" cy="71403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71D75E8D-65FC-4A02-A24F-C46BC3C12CB6}"/>
                </a:ext>
              </a:extLst>
            </p:cNvPr>
            <p:cNvSpPr/>
            <p:nvPr/>
          </p:nvSpPr>
          <p:spPr>
            <a:xfrm rot="16200000">
              <a:off x="3896573" y="840728"/>
              <a:ext cx="1350856" cy="714038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</p:grpSp>
    </p:spTree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D20C2C52-9C5C-4646-A281-3D306D6E1CD4}"/>
              </a:ext>
            </a:extLst>
          </p:cNvPr>
          <p:cNvGrpSpPr/>
          <p:nvPr/>
        </p:nvGrpSpPr>
        <p:grpSpPr>
          <a:xfrm>
            <a:off x="73956" y="57144"/>
            <a:ext cx="8996088" cy="5029205"/>
            <a:chOff x="73956" y="57144"/>
            <a:chExt cx="8996088" cy="5029205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534A4F34-A129-4BA5-971F-860D58E5CC22}"/>
                </a:ext>
              </a:extLst>
            </p:cNvPr>
            <p:cNvSpPr/>
            <p:nvPr/>
          </p:nvSpPr>
          <p:spPr>
            <a:xfrm>
              <a:off x="73956" y="57144"/>
              <a:ext cx="3892920" cy="502920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AC786163-1BCC-44ED-97DB-3A5004C6A283}"/>
                </a:ext>
              </a:extLst>
            </p:cNvPr>
            <p:cNvSpPr/>
            <p:nvPr/>
          </p:nvSpPr>
          <p:spPr>
            <a:xfrm rot="16200000">
              <a:off x="5782233" y="-1758209"/>
              <a:ext cx="1472456" cy="510316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71D75E8D-65FC-4A02-A24F-C46BC3C12CB6}"/>
                </a:ext>
              </a:extLst>
            </p:cNvPr>
            <p:cNvSpPr/>
            <p:nvPr/>
          </p:nvSpPr>
          <p:spPr>
            <a:xfrm rot="16200000">
              <a:off x="5782234" y="1798538"/>
              <a:ext cx="1472458" cy="51031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2EBF6624-9B3E-4A40-B40E-0BD5B20C9856}"/>
                </a:ext>
              </a:extLst>
            </p:cNvPr>
            <p:cNvSpPr/>
            <p:nvPr/>
          </p:nvSpPr>
          <p:spPr>
            <a:xfrm>
              <a:off x="3966876" y="1529601"/>
              <a:ext cx="5103166" cy="2084295"/>
            </a:xfrm>
            <a:custGeom>
              <a:avLst/>
              <a:gdLst/>
              <a:ahLst/>
              <a:cxnLst/>
              <a:rect l="l" t="t" r="r" b="b"/>
              <a:pathLst>
                <a:path w="5103159" h="2084295">
                  <a:moveTo>
                    <a:pt x="3208122" y="1348066"/>
                  </a:moveTo>
                  <a:cubicBezTo>
                    <a:pt x="3210965" y="1354810"/>
                    <a:pt x="3214701" y="1364115"/>
                    <a:pt x="3219330" y="1375981"/>
                  </a:cubicBezTo>
                  <a:cubicBezTo>
                    <a:pt x="3223959" y="1387846"/>
                    <a:pt x="3229342" y="1401566"/>
                    <a:pt x="3235479" y="1417139"/>
                  </a:cubicBezTo>
                  <a:cubicBezTo>
                    <a:pt x="3241615" y="1432713"/>
                    <a:pt x="3248091" y="1449888"/>
                    <a:pt x="3254906" y="1468665"/>
                  </a:cubicBezTo>
                  <a:cubicBezTo>
                    <a:pt x="3261721" y="1487443"/>
                    <a:pt x="3268765" y="1507136"/>
                    <a:pt x="3276037" y="1527746"/>
                  </a:cubicBezTo>
                  <a:lnTo>
                    <a:pt x="3140131" y="1527746"/>
                  </a:lnTo>
                  <a:cubicBezTo>
                    <a:pt x="3147625" y="1507200"/>
                    <a:pt x="3154999" y="1487568"/>
                    <a:pt x="3162253" y="1468848"/>
                  </a:cubicBezTo>
                  <a:cubicBezTo>
                    <a:pt x="3169508" y="1450127"/>
                    <a:pt x="3176071" y="1432982"/>
                    <a:pt x="3181943" y="1417413"/>
                  </a:cubicBezTo>
                  <a:cubicBezTo>
                    <a:pt x="3187816" y="1401843"/>
                    <a:pt x="3193050" y="1388118"/>
                    <a:pt x="3197647" y="1376238"/>
                  </a:cubicBezTo>
                  <a:cubicBezTo>
                    <a:pt x="3202244" y="1364358"/>
                    <a:pt x="3205735" y="1354967"/>
                    <a:pt x="3208122" y="1348066"/>
                  </a:cubicBezTo>
                  <a:close/>
                  <a:moveTo>
                    <a:pt x="1757464" y="1323378"/>
                  </a:moveTo>
                  <a:cubicBezTo>
                    <a:pt x="1777124" y="1323378"/>
                    <a:pt x="1794840" y="1327035"/>
                    <a:pt x="1810614" y="1334350"/>
                  </a:cubicBezTo>
                  <a:cubicBezTo>
                    <a:pt x="1826387" y="1341666"/>
                    <a:pt x="1839646" y="1352067"/>
                    <a:pt x="1850390" y="1365554"/>
                  </a:cubicBezTo>
                  <a:cubicBezTo>
                    <a:pt x="1861134" y="1379042"/>
                    <a:pt x="1869364" y="1395272"/>
                    <a:pt x="1875079" y="1414246"/>
                  </a:cubicBezTo>
                  <a:cubicBezTo>
                    <a:pt x="1880794" y="1433220"/>
                    <a:pt x="1883651" y="1454365"/>
                    <a:pt x="1883651" y="1477683"/>
                  </a:cubicBezTo>
                  <a:cubicBezTo>
                    <a:pt x="1883651" y="1501000"/>
                    <a:pt x="1880794" y="1522031"/>
                    <a:pt x="1875079" y="1540776"/>
                  </a:cubicBezTo>
                  <a:cubicBezTo>
                    <a:pt x="1869364" y="1559521"/>
                    <a:pt x="1861134" y="1575638"/>
                    <a:pt x="1850390" y="1589125"/>
                  </a:cubicBezTo>
                  <a:cubicBezTo>
                    <a:pt x="1839646" y="1602613"/>
                    <a:pt x="1826387" y="1613014"/>
                    <a:pt x="1810614" y="1620329"/>
                  </a:cubicBezTo>
                  <a:cubicBezTo>
                    <a:pt x="1794840" y="1627644"/>
                    <a:pt x="1777124" y="1631302"/>
                    <a:pt x="1757464" y="1631302"/>
                  </a:cubicBezTo>
                  <a:cubicBezTo>
                    <a:pt x="1737347" y="1631302"/>
                    <a:pt x="1719517" y="1627644"/>
                    <a:pt x="1703972" y="1620329"/>
                  </a:cubicBezTo>
                  <a:cubicBezTo>
                    <a:pt x="1688427" y="1613014"/>
                    <a:pt x="1675283" y="1602613"/>
                    <a:pt x="1664538" y="1589125"/>
                  </a:cubicBezTo>
                  <a:cubicBezTo>
                    <a:pt x="1653794" y="1575638"/>
                    <a:pt x="1645565" y="1559521"/>
                    <a:pt x="1639850" y="1540776"/>
                  </a:cubicBezTo>
                  <a:cubicBezTo>
                    <a:pt x="1634135" y="1522031"/>
                    <a:pt x="1631277" y="1501000"/>
                    <a:pt x="1631277" y="1477683"/>
                  </a:cubicBezTo>
                  <a:cubicBezTo>
                    <a:pt x="1631277" y="1454823"/>
                    <a:pt x="1634135" y="1433906"/>
                    <a:pt x="1639850" y="1414932"/>
                  </a:cubicBezTo>
                  <a:cubicBezTo>
                    <a:pt x="1645565" y="1395958"/>
                    <a:pt x="1653794" y="1379727"/>
                    <a:pt x="1664538" y="1366240"/>
                  </a:cubicBezTo>
                  <a:cubicBezTo>
                    <a:pt x="1675283" y="1352753"/>
                    <a:pt x="1688427" y="1342237"/>
                    <a:pt x="1703972" y="1334693"/>
                  </a:cubicBezTo>
                  <a:cubicBezTo>
                    <a:pt x="1719517" y="1327149"/>
                    <a:pt x="1737347" y="1323378"/>
                    <a:pt x="1757464" y="1323378"/>
                  </a:cubicBezTo>
                  <a:close/>
                  <a:moveTo>
                    <a:pt x="4302849" y="1240396"/>
                  </a:moveTo>
                  <a:lnTo>
                    <a:pt x="4302849" y="1330236"/>
                  </a:lnTo>
                  <a:lnTo>
                    <a:pt x="4516133" y="1330236"/>
                  </a:lnTo>
                  <a:cubicBezTo>
                    <a:pt x="4498302" y="1351724"/>
                    <a:pt x="4478985" y="1376070"/>
                    <a:pt x="4458183" y="1403273"/>
                  </a:cubicBezTo>
                  <a:cubicBezTo>
                    <a:pt x="4437380" y="1430477"/>
                    <a:pt x="4416920" y="1458594"/>
                    <a:pt x="4396803" y="1487627"/>
                  </a:cubicBezTo>
                  <a:cubicBezTo>
                    <a:pt x="4376687" y="1516659"/>
                    <a:pt x="4357370" y="1545463"/>
                    <a:pt x="4338853" y="1574038"/>
                  </a:cubicBezTo>
                  <a:cubicBezTo>
                    <a:pt x="4320337" y="1602613"/>
                    <a:pt x="4304678" y="1628559"/>
                    <a:pt x="4291876" y="1651876"/>
                  </a:cubicBezTo>
                  <a:lnTo>
                    <a:pt x="4291876" y="1715655"/>
                  </a:lnTo>
                  <a:lnTo>
                    <a:pt x="4665637" y="1715655"/>
                  </a:lnTo>
                  <a:lnTo>
                    <a:pt x="4665637" y="1625815"/>
                  </a:lnTo>
                  <a:lnTo>
                    <a:pt x="4423442" y="1625815"/>
                  </a:lnTo>
                  <a:cubicBezTo>
                    <a:pt x="4439909" y="1598383"/>
                    <a:pt x="4458663" y="1569580"/>
                    <a:pt x="4479705" y="1539405"/>
                  </a:cubicBezTo>
                  <a:cubicBezTo>
                    <a:pt x="4500747" y="1509229"/>
                    <a:pt x="4522016" y="1479969"/>
                    <a:pt x="4543511" y="1451622"/>
                  </a:cubicBezTo>
                  <a:cubicBezTo>
                    <a:pt x="4565007" y="1423276"/>
                    <a:pt x="4585818" y="1397101"/>
                    <a:pt x="4605946" y="1373098"/>
                  </a:cubicBezTo>
                  <a:cubicBezTo>
                    <a:pt x="4626074" y="1349095"/>
                    <a:pt x="4643456" y="1329550"/>
                    <a:pt x="4658093" y="1314462"/>
                  </a:cubicBezTo>
                  <a:lnTo>
                    <a:pt x="4658093" y="1240396"/>
                  </a:lnTo>
                  <a:close/>
                  <a:moveTo>
                    <a:pt x="3903637" y="1240396"/>
                  </a:moveTo>
                  <a:lnTo>
                    <a:pt x="3903637" y="1715655"/>
                  </a:lnTo>
                  <a:lnTo>
                    <a:pt x="4240365" y="1715655"/>
                  </a:lnTo>
                  <a:lnTo>
                    <a:pt x="4240365" y="1625815"/>
                  </a:lnTo>
                  <a:lnTo>
                    <a:pt x="4010622" y="1625815"/>
                  </a:lnTo>
                  <a:lnTo>
                    <a:pt x="4010622" y="1511287"/>
                  </a:lnTo>
                  <a:lnTo>
                    <a:pt x="4200589" y="1511287"/>
                  </a:lnTo>
                  <a:lnTo>
                    <a:pt x="4200589" y="1423504"/>
                  </a:lnTo>
                  <a:lnTo>
                    <a:pt x="4010622" y="1423504"/>
                  </a:lnTo>
                  <a:lnTo>
                    <a:pt x="4010622" y="1330236"/>
                  </a:lnTo>
                  <a:lnTo>
                    <a:pt x="4224592" y="1330236"/>
                  </a:lnTo>
                  <a:lnTo>
                    <a:pt x="4224592" y="1240396"/>
                  </a:lnTo>
                  <a:close/>
                  <a:moveTo>
                    <a:pt x="3513112" y="1240396"/>
                  </a:moveTo>
                  <a:lnTo>
                    <a:pt x="3513112" y="1715655"/>
                  </a:lnTo>
                  <a:lnTo>
                    <a:pt x="3830638" y="1715655"/>
                  </a:lnTo>
                  <a:lnTo>
                    <a:pt x="3830638" y="1623758"/>
                  </a:lnTo>
                  <a:lnTo>
                    <a:pt x="3620097" y="1623758"/>
                  </a:lnTo>
                  <a:lnTo>
                    <a:pt x="3620097" y="1240396"/>
                  </a:lnTo>
                  <a:close/>
                  <a:moveTo>
                    <a:pt x="3159666" y="1240396"/>
                  </a:moveTo>
                  <a:cubicBezTo>
                    <a:pt x="3143614" y="1273314"/>
                    <a:pt x="3128135" y="1307033"/>
                    <a:pt x="3113229" y="1341551"/>
                  </a:cubicBezTo>
                  <a:cubicBezTo>
                    <a:pt x="3098324" y="1376070"/>
                    <a:pt x="3083190" y="1412532"/>
                    <a:pt x="3067827" y="1450936"/>
                  </a:cubicBezTo>
                  <a:cubicBezTo>
                    <a:pt x="3052465" y="1489341"/>
                    <a:pt x="3036759" y="1530261"/>
                    <a:pt x="3020711" y="1573695"/>
                  </a:cubicBezTo>
                  <a:cubicBezTo>
                    <a:pt x="3004662" y="1617129"/>
                    <a:pt x="2987694" y="1664449"/>
                    <a:pt x="2969806" y="1715655"/>
                  </a:cubicBezTo>
                  <a:lnTo>
                    <a:pt x="3080906" y="1715655"/>
                  </a:lnTo>
                  <a:cubicBezTo>
                    <a:pt x="3086106" y="1699253"/>
                    <a:pt x="3091721" y="1682340"/>
                    <a:pt x="3097751" y="1664917"/>
                  </a:cubicBezTo>
                  <a:cubicBezTo>
                    <a:pt x="3103780" y="1647493"/>
                    <a:pt x="3109795" y="1630116"/>
                    <a:pt x="3115796" y="1612785"/>
                  </a:cubicBezTo>
                  <a:lnTo>
                    <a:pt x="3301412" y="1612785"/>
                  </a:lnTo>
                  <a:cubicBezTo>
                    <a:pt x="3307448" y="1630037"/>
                    <a:pt x="3313510" y="1647366"/>
                    <a:pt x="3319596" y="1664772"/>
                  </a:cubicBezTo>
                  <a:cubicBezTo>
                    <a:pt x="3325683" y="1682178"/>
                    <a:pt x="3331369" y="1699139"/>
                    <a:pt x="3336656" y="1715655"/>
                  </a:cubicBezTo>
                  <a:lnTo>
                    <a:pt x="3451238" y="1715655"/>
                  </a:lnTo>
                  <a:cubicBezTo>
                    <a:pt x="3433321" y="1664449"/>
                    <a:pt x="3416326" y="1617129"/>
                    <a:pt x="3400253" y="1573695"/>
                  </a:cubicBezTo>
                  <a:cubicBezTo>
                    <a:pt x="3384179" y="1530261"/>
                    <a:pt x="3368449" y="1489341"/>
                    <a:pt x="3353061" y="1450936"/>
                  </a:cubicBezTo>
                  <a:cubicBezTo>
                    <a:pt x="3337674" y="1412532"/>
                    <a:pt x="3322400" y="1376070"/>
                    <a:pt x="3307241" y="1341551"/>
                  </a:cubicBezTo>
                  <a:cubicBezTo>
                    <a:pt x="3292082" y="1307033"/>
                    <a:pt x="3276694" y="1273314"/>
                    <a:pt x="3261078" y="1240396"/>
                  </a:cubicBezTo>
                  <a:close/>
                  <a:moveTo>
                    <a:pt x="2578824" y="1240396"/>
                  </a:moveTo>
                  <a:lnTo>
                    <a:pt x="2578824" y="1330236"/>
                  </a:lnTo>
                  <a:lnTo>
                    <a:pt x="2792108" y="1330236"/>
                  </a:lnTo>
                  <a:cubicBezTo>
                    <a:pt x="2774277" y="1351724"/>
                    <a:pt x="2754960" y="1376070"/>
                    <a:pt x="2734158" y="1403273"/>
                  </a:cubicBezTo>
                  <a:cubicBezTo>
                    <a:pt x="2713355" y="1430477"/>
                    <a:pt x="2692895" y="1458594"/>
                    <a:pt x="2672779" y="1487627"/>
                  </a:cubicBezTo>
                  <a:cubicBezTo>
                    <a:pt x="2652662" y="1516659"/>
                    <a:pt x="2633345" y="1545463"/>
                    <a:pt x="2614829" y="1574038"/>
                  </a:cubicBezTo>
                  <a:cubicBezTo>
                    <a:pt x="2596312" y="1602613"/>
                    <a:pt x="2580653" y="1628559"/>
                    <a:pt x="2567851" y="1651876"/>
                  </a:cubicBezTo>
                  <a:lnTo>
                    <a:pt x="2567851" y="1715655"/>
                  </a:lnTo>
                  <a:lnTo>
                    <a:pt x="2941612" y="1715655"/>
                  </a:lnTo>
                  <a:lnTo>
                    <a:pt x="2941612" y="1625815"/>
                  </a:lnTo>
                  <a:lnTo>
                    <a:pt x="2699418" y="1625815"/>
                  </a:lnTo>
                  <a:cubicBezTo>
                    <a:pt x="2715884" y="1598383"/>
                    <a:pt x="2734638" y="1569580"/>
                    <a:pt x="2755680" y="1539405"/>
                  </a:cubicBezTo>
                  <a:cubicBezTo>
                    <a:pt x="2776722" y="1509229"/>
                    <a:pt x="2797991" y="1479969"/>
                    <a:pt x="2819486" y="1451622"/>
                  </a:cubicBezTo>
                  <a:cubicBezTo>
                    <a:pt x="2840982" y="1423276"/>
                    <a:pt x="2861793" y="1397101"/>
                    <a:pt x="2881921" y="1373098"/>
                  </a:cubicBezTo>
                  <a:cubicBezTo>
                    <a:pt x="2902048" y="1349095"/>
                    <a:pt x="2919431" y="1329550"/>
                    <a:pt x="2934068" y="1314462"/>
                  </a:cubicBezTo>
                  <a:lnTo>
                    <a:pt x="2934068" y="1240396"/>
                  </a:lnTo>
                  <a:close/>
                  <a:moveTo>
                    <a:pt x="2084362" y="1240396"/>
                  </a:moveTo>
                  <a:lnTo>
                    <a:pt x="2084362" y="1715655"/>
                  </a:lnTo>
                  <a:lnTo>
                    <a:pt x="2189976" y="1715655"/>
                  </a:lnTo>
                  <a:lnTo>
                    <a:pt x="2189976" y="1404302"/>
                  </a:lnTo>
                  <a:cubicBezTo>
                    <a:pt x="2230209" y="1451394"/>
                    <a:pt x="2268157" y="1501457"/>
                    <a:pt x="2303818" y="1554492"/>
                  </a:cubicBezTo>
                  <a:cubicBezTo>
                    <a:pt x="2339480" y="1607527"/>
                    <a:pt x="2372627" y="1661248"/>
                    <a:pt x="2403259" y="1715655"/>
                  </a:cubicBezTo>
                  <a:lnTo>
                    <a:pt x="2493099" y="1715655"/>
                  </a:lnTo>
                  <a:lnTo>
                    <a:pt x="2493099" y="1240396"/>
                  </a:lnTo>
                  <a:lnTo>
                    <a:pt x="2386800" y="1240396"/>
                  </a:lnTo>
                  <a:lnTo>
                    <a:pt x="2386800" y="1520888"/>
                  </a:lnTo>
                  <a:cubicBezTo>
                    <a:pt x="2370341" y="1496199"/>
                    <a:pt x="2352739" y="1470482"/>
                    <a:pt x="2333993" y="1443735"/>
                  </a:cubicBezTo>
                  <a:cubicBezTo>
                    <a:pt x="2315248" y="1416989"/>
                    <a:pt x="2296389" y="1391157"/>
                    <a:pt x="2277415" y="1366240"/>
                  </a:cubicBezTo>
                  <a:cubicBezTo>
                    <a:pt x="2258441" y="1341323"/>
                    <a:pt x="2239810" y="1317891"/>
                    <a:pt x="2221522" y="1295946"/>
                  </a:cubicBezTo>
                  <a:cubicBezTo>
                    <a:pt x="2203234" y="1274000"/>
                    <a:pt x="2186546" y="1255483"/>
                    <a:pt x="2171459" y="1240396"/>
                  </a:cubicBezTo>
                  <a:close/>
                  <a:moveTo>
                    <a:pt x="1757464" y="1229423"/>
                  </a:moveTo>
                  <a:cubicBezTo>
                    <a:pt x="1725918" y="1229423"/>
                    <a:pt x="1695857" y="1234681"/>
                    <a:pt x="1667282" y="1245196"/>
                  </a:cubicBezTo>
                  <a:cubicBezTo>
                    <a:pt x="1638707" y="1255712"/>
                    <a:pt x="1613561" y="1271485"/>
                    <a:pt x="1591844" y="1292517"/>
                  </a:cubicBezTo>
                  <a:cubicBezTo>
                    <a:pt x="1570127" y="1313548"/>
                    <a:pt x="1552867" y="1339494"/>
                    <a:pt x="1540066" y="1370355"/>
                  </a:cubicBezTo>
                  <a:cubicBezTo>
                    <a:pt x="1527264" y="1401216"/>
                    <a:pt x="1520863" y="1436992"/>
                    <a:pt x="1520863" y="1477683"/>
                  </a:cubicBezTo>
                  <a:cubicBezTo>
                    <a:pt x="1520863" y="1518373"/>
                    <a:pt x="1527035" y="1554149"/>
                    <a:pt x="1539380" y="1585010"/>
                  </a:cubicBezTo>
                  <a:cubicBezTo>
                    <a:pt x="1551724" y="1615871"/>
                    <a:pt x="1568641" y="1641703"/>
                    <a:pt x="1590129" y="1662506"/>
                  </a:cubicBezTo>
                  <a:cubicBezTo>
                    <a:pt x="1611618" y="1683308"/>
                    <a:pt x="1636763" y="1698967"/>
                    <a:pt x="1665567" y="1709483"/>
                  </a:cubicBezTo>
                  <a:cubicBezTo>
                    <a:pt x="1694371" y="1719999"/>
                    <a:pt x="1725003" y="1725256"/>
                    <a:pt x="1757464" y="1725256"/>
                  </a:cubicBezTo>
                  <a:cubicBezTo>
                    <a:pt x="1790840" y="1725256"/>
                    <a:pt x="1822044" y="1719999"/>
                    <a:pt x="1851076" y="1709483"/>
                  </a:cubicBezTo>
                  <a:cubicBezTo>
                    <a:pt x="1880108" y="1698967"/>
                    <a:pt x="1905140" y="1683308"/>
                    <a:pt x="1926171" y="1662506"/>
                  </a:cubicBezTo>
                  <a:cubicBezTo>
                    <a:pt x="1947202" y="1641703"/>
                    <a:pt x="1963776" y="1615871"/>
                    <a:pt x="1975892" y="1585010"/>
                  </a:cubicBezTo>
                  <a:cubicBezTo>
                    <a:pt x="1988007" y="1554149"/>
                    <a:pt x="1994065" y="1518373"/>
                    <a:pt x="1994065" y="1477683"/>
                  </a:cubicBezTo>
                  <a:cubicBezTo>
                    <a:pt x="1994065" y="1436992"/>
                    <a:pt x="1987893" y="1401216"/>
                    <a:pt x="1975549" y="1370355"/>
                  </a:cubicBezTo>
                  <a:cubicBezTo>
                    <a:pt x="1963204" y="1339494"/>
                    <a:pt x="1946288" y="1313548"/>
                    <a:pt x="1924800" y="1292517"/>
                  </a:cubicBezTo>
                  <a:cubicBezTo>
                    <a:pt x="1903311" y="1271485"/>
                    <a:pt x="1878165" y="1255712"/>
                    <a:pt x="1849362" y="1245196"/>
                  </a:cubicBezTo>
                  <a:cubicBezTo>
                    <a:pt x="1820558" y="1234681"/>
                    <a:pt x="1789926" y="1229423"/>
                    <a:pt x="1757464" y="1229423"/>
                  </a:cubicBezTo>
                  <a:close/>
                  <a:moveTo>
                    <a:pt x="1273061" y="1229423"/>
                  </a:moveTo>
                  <a:cubicBezTo>
                    <a:pt x="1240142" y="1229423"/>
                    <a:pt x="1209167" y="1234909"/>
                    <a:pt x="1180135" y="1245882"/>
                  </a:cubicBezTo>
                  <a:cubicBezTo>
                    <a:pt x="1151103" y="1256855"/>
                    <a:pt x="1125842" y="1272971"/>
                    <a:pt x="1104354" y="1294231"/>
                  </a:cubicBezTo>
                  <a:cubicBezTo>
                    <a:pt x="1082866" y="1315491"/>
                    <a:pt x="1065949" y="1341437"/>
                    <a:pt x="1053605" y="1372069"/>
                  </a:cubicBezTo>
                  <a:cubicBezTo>
                    <a:pt x="1041260" y="1402702"/>
                    <a:pt x="1035088" y="1437906"/>
                    <a:pt x="1035088" y="1477683"/>
                  </a:cubicBezTo>
                  <a:cubicBezTo>
                    <a:pt x="1035088" y="1517002"/>
                    <a:pt x="1040689" y="1551978"/>
                    <a:pt x="1051890" y="1582610"/>
                  </a:cubicBezTo>
                  <a:cubicBezTo>
                    <a:pt x="1063092" y="1613242"/>
                    <a:pt x="1078979" y="1639074"/>
                    <a:pt x="1099553" y="1660105"/>
                  </a:cubicBezTo>
                  <a:cubicBezTo>
                    <a:pt x="1120127" y="1681137"/>
                    <a:pt x="1144931" y="1697139"/>
                    <a:pt x="1173963" y="1708111"/>
                  </a:cubicBezTo>
                  <a:cubicBezTo>
                    <a:pt x="1202995" y="1719084"/>
                    <a:pt x="1235342" y="1724571"/>
                    <a:pt x="1271003" y="1724571"/>
                  </a:cubicBezTo>
                  <a:cubicBezTo>
                    <a:pt x="1312609" y="1724571"/>
                    <a:pt x="1347584" y="1721713"/>
                    <a:pt x="1375931" y="1715998"/>
                  </a:cubicBezTo>
                  <a:cubicBezTo>
                    <a:pt x="1404277" y="1710283"/>
                    <a:pt x="1424851" y="1704911"/>
                    <a:pt x="1437653" y="1699882"/>
                  </a:cubicBezTo>
                  <a:lnTo>
                    <a:pt x="1437653" y="1464652"/>
                  </a:lnTo>
                  <a:lnTo>
                    <a:pt x="1330668" y="1464652"/>
                  </a:lnTo>
                  <a:lnTo>
                    <a:pt x="1330668" y="1629930"/>
                  </a:lnTo>
                  <a:cubicBezTo>
                    <a:pt x="1324267" y="1631302"/>
                    <a:pt x="1316838" y="1632216"/>
                    <a:pt x="1308380" y="1632673"/>
                  </a:cubicBezTo>
                  <a:cubicBezTo>
                    <a:pt x="1299921" y="1633131"/>
                    <a:pt x="1289749" y="1633359"/>
                    <a:pt x="1277861" y="1633359"/>
                  </a:cubicBezTo>
                  <a:cubicBezTo>
                    <a:pt x="1255916" y="1633359"/>
                    <a:pt x="1236713" y="1629587"/>
                    <a:pt x="1220254" y="1622043"/>
                  </a:cubicBezTo>
                  <a:cubicBezTo>
                    <a:pt x="1203795" y="1614500"/>
                    <a:pt x="1190079" y="1603870"/>
                    <a:pt x="1179106" y="1590154"/>
                  </a:cubicBezTo>
                  <a:cubicBezTo>
                    <a:pt x="1168133" y="1576438"/>
                    <a:pt x="1159904" y="1560093"/>
                    <a:pt x="1154417" y="1541119"/>
                  </a:cubicBezTo>
                  <a:cubicBezTo>
                    <a:pt x="1148931" y="1522145"/>
                    <a:pt x="1146188" y="1501000"/>
                    <a:pt x="1146188" y="1477683"/>
                  </a:cubicBezTo>
                  <a:cubicBezTo>
                    <a:pt x="1146188" y="1429677"/>
                    <a:pt x="1157275" y="1391843"/>
                    <a:pt x="1179449" y="1364183"/>
                  </a:cubicBezTo>
                  <a:cubicBezTo>
                    <a:pt x="1201623" y="1336522"/>
                    <a:pt x="1237628" y="1322692"/>
                    <a:pt x="1287463" y="1322692"/>
                  </a:cubicBezTo>
                  <a:cubicBezTo>
                    <a:pt x="1309865" y="1322692"/>
                    <a:pt x="1330554" y="1325549"/>
                    <a:pt x="1349528" y="1331264"/>
                  </a:cubicBezTo>
                  <a:cubicBezTo>
                    <a:pt x="1368501" y="1336979"/>
                    <a:pt x="1385303" y="1343723"/>
                    <a:pt x="1399934" y="1351495"/>
                  </a:cubicBezTo>
                  <a:lnTo>
                    <a:pt x="1430795" y="1265770"/>
                  </a:lnTo>
                  <a:cubicBezTo>
                    <a:pt x="1427137" y="1263484"/>
                    <a:pt x="1421079" y="1260284"/>
                    <a:pt x="1412621" y="1256169"/>
                  </a:cubicBezTo>
                  <a:cubicBezTo>
                    <a:pt x="1404163" y="1252054"/>
                    <a:pt x="1393419" y="1248054"/>
                    <a:pt x="1380389" y="1244168"/>
                  </a:cubicBezTo>
                  <a:cubicBezTo>
                    <a:pt x="1367358" y="1240281"/>
                    <a:pt x="1351814" y="1236852"/>
                    <a:pt x="1333754" y="1233881"/>
                  </a:cubicBezTo>
                  <a:cubicBezTo>
                    <a:pt x="1315695" y="1230909"/>
                    <a:pt x="1295464" y="1229423"/>
                    <a:pt x="1273061" y="1229423"/>
                  </a:cubicBezTo>
                  <a:close/>
                  <a:moveTo>
                    <a:pt x="3227324" y="1057973"/>
                  </a:moveTo>
                  <a:lnTo>
                    <a:pt x="3130283" y="1169073"/>
                  </a:lnTo>
                  <a:lnTo>
                    <a:pt x="3177261" y="1210906"/>
                  </a:lnTo>
                  <a:lnTo>
                    <a:pt x="3290075" y="1115580"/>
                  </a:lnTo>
                  <a:close/>
                  <a:moveTo>
                    <a:pt x="1274737" y="421246"/>
                  </a:moveTo>
                  <a:lnTo>
                    <a:pt x="1274737" y="896505"/>
                  </a:lnTo>
                  <a:lnTo>
                    <a:pt x="1381722" y="896505"/>
                  </a:lnTo>
                  <a:lnTo>
                    <a:pt x="1381722" y="421246"/>
                  </a:lnTo>
                  <a:close/>
                  <a:moveTo>
                    <a:pt x="782104" y="421246"/>
                  </a:moveTo>
                  <a:lnTo>
                    <a:pt x="782104" y="716826"/>
                  </a:lnTo>
                  <a:cubicBezTo>
                    <a:pt x="782104" y="744715"/>
                    <a:pt x="785876" y="770204"/>
                    <a:pt x="793420" y="793292"/>
                  </a:cubicBezTo>
                  <a:cubicBezTo>
                    <a:pt x="800964" y="816381"/>
                    <a:pt x="812622" y="836269"/>
                    <a:pt x="828396" y="852957"/>
                  </a:cubicBezTo>
                  <a:cubicBezTo>
                    <a:pt x="844169" y="869645"/>
                    <a:pt x="864172" y="882675"/>
                    <a:pt x="888403" y="892047"/>
                  </a:cubicBezTo>
                  <a:cubicBezTo>
                    <a:pt x="912635" y="901420"/>
                    <a:pt x="941438" y="906106"/>
                    <a:pt x="974814" y="906106"/>
                  </a:cubicBezTo>
                  <a:cubicBezTo>
                    <a:pt x="1008647" y="906106"/>
                    <a:pt x="1037908" y="901534"/>
                    <a:pt x="1062596" y="892390"/>
                  </a:cubicBezTo>
                  <a:cubicBezTo>
                    <a:pt x="1087285" y="883246"/>
                    <a:pt x="1107631" y="870330"/>
                    <a:pt x="1123633" y="853643"/>
                  </a:cubicBezTo>
                  <a:cubicBezTo>
                    <a:pt x="1139635" y="836955"/>
                    <a:pt x="1151522" y="816952"/>
                    <a:pt x="1159294" y="793635"/>
                  </a:cubicBezTo>
                  <a:cubicBezTo>
                    <a:pt x="1167066" y="770318"/>
                    <a:pt x="1170953" y="744715"/>
                    <a:pt x="1170953" y="716826"/>
                  </a:cubicBezTo>
                  <a:lnTo>
                    <a:pt x="1170953" y="421246"/>
                  </a:lnTo>
                  <a:lnTo>
                    <a:pt x="1063968" y="421246"/>
                  </a:lnTo>
                  <a:lnTo>
                    <a:pt x="1063968" y="707910"/>
                  </a:lnTo>
                  <a:cubicBezTo>
                    <a:pt x="1063968" y="746315"/>
                    <a:pt x="1055853" y="773518"/>
                    <a:pt x="1039622" y="789520"/>
                  </a:cubicBezTo>
                  <a:cubicBezTo>
                    <a:pt x="1023391" y="805522"/>
                    <a:pt x="1002246" y="813523"/>
                    <a:pt x="976186" y="813523"/>
                  </a:cubicBezTo>
                  <a:cubicBezTo>
                    <a:pt x="963384" y="813523"/>
                    <a:pt x="951611" y="811695"/>
                    <a:pt x="940867" y="808037"/>
                  </a:cubicBezTo>
                  <a:cubicBezTo>
                    <a:pt x="930123" y="804379"/>
                    <a:pt x="920979" y="798321"/>
                    <a:pt x="913435" y="789863"/>
                  </a:cubicBezTo>
                  <a:cubicBezTo>
                    <a:pt x="905891" y="781405"/>
                    <a:pt x="899947" y="770432"/>
                    <a:pt x="895604" y="756945"/>
                  </a:cubicBezTo>
                  <a:cubicBezTo>
                    <a:pt x="891261" y="743457"/>
                    <a:pt x="889089" y="727113"/>
                    <a:pt x="889089" y="707910"/>
                  </a:cubicBezTo>
                  <a:lnTo>
                    <a:pt x="889089" y="421246"/>
                  </a:lnTo>
                  <a:close/>
                  <a:moveTo>
                    <a:pt x="398437" y="421246"/>
                  </a:moveTo>
                  <a:lnTo>
                    <a:pt x="398437" y="896505"/>
                  </a:lnTo>
                  <a:lnTo>
                    <a:pt x="715963" y="896505"/>
                  </a:lnTo>
                  <a:lnTo>
                    <a:pt x="715963" y="804608"/>
                  </a:lnTo>
                  <a:lnTo>
                    <a:pt x="505422" y="804608"/>
                  </a:lnTo>
                  <a:lnTo>
                    <a:pt x="505422" y="421246"/>
                  </a:lnTo>
                  <a:close/>
                  <a:moveTo>
                    <a:pt x="1647431" y="410273"/>
                  </a:moveTo>
                  <a:cubicBezTo>
                    <a:pt x="1620457" y="410273"/>
                    <a:pt x="1596225" y="413588"/>
                    <a:pt x="1574737" y="420217"/>
                  </a:cubicBezTo>
                  <a:cubicBezTo>
                    <a:pt x="1553248" y="426846"/>
                    <a:pt x="1534960" y="436333"/>
                    <a:pt x="1519873" y="448678"/>
                  </a:cubicBezTo>
                  <a:cubicBezTo>
                    <a:pt x="1504785" y="461022"/>
                    <a:pt x="1493126" y="475995"/>
                    <a:pt x="1484897" y="493598"/>
                  </a:cubicBezTo>
                  <a:cubicBezTo>
                    <a:pt x="1476667" y="511200"/>
                    <a:pt x="1472552" y="530974"/>
                    <a:pt x="1472552" y="552919"/>
                  </a:cubicBezTo>
                  <a:cubicBezTo>
                    <a:pt x="1472552" y="574865"/>
                    <a:pt x="1476439" y="593496"/>
                    <a:pt x="1484211" y="608812"/>
                  </a:cubicBezTo>
                  <a:cubicBezTo>
                    <a:pt x="1491983" y="624128"/>
                    <a:pt x="1502042" y="637158"/>
                    <a:pt x="1514386" y="647903"/>
                  </a:cubicBezTo>
                  <a:cubicBezTo>
                    <a:pt x="1526731" y="658647"/>
                    <a:pt x="1540675" y="667562"/>
                    <a:pt x="1556220" y="674649"/>
                  </a:cubicBezTo>
                  <a:cubicBezTo>
                    <a:pt x="1571765" y="681735"/>
                    <a:pt x="1587310" y="688022"/>
                    <a:pt x="1602854" y="693508"/>
                  </a:cubicBezTo>
                  <a:cubicBezTo>
                    <a:pt x="1638516" y="705396"/>
                    <a:pt x="1663662" y="716483"/>
                    <a:pt x="1678292" y="726770"/>
                  </a:cubicBezTo>
                  <a:cubicBezTo>
                    <a:pt x="1692923" y="737057"/>
                    <a:pt x="1700238" y="749973"/>
                    <a:pt x="1700238" y="765517"/>
                  </a:cubicBezTo>
                  <a:cubicBezTo>
                    <a:pt x="1700238" y="772833"/>
                    <a:pt x="1699095" y="779462"/>
                    <a:pt x="1696809" y="785406"/>
                  </a:cubicBezTo>
                  <a:cubicBezTo>
                    <a:pt x="1694523" y="791349"/>
                    <a:pt x="1690408" y="796493"/>
                    <a:pt x="1684465" y="800836"/>
                  </a:cubicBezTo>
                  <a:cubicBezTo>
                    <a:pt x="1678521" y="805179"/>
                    <a:pt x="1670634" y="808608"/>
                    <a:pt x="1660804" y="811123"/>
                  </a:cubicBezTo>
                  <a:cubicBezTo>
                    <a:pt x="1650975" y="813638"/>
                    <a:pt x="1638516" y="814895"/>
                    <a:pt x="1623428" y="814895"/>
                  </a:cubicBezTo>
                  <a:cubicBezTo>
                    <a:pt x="1593253" y="814895"/>
                    <a:pt x="1567764" y="811809"/>
                    <a:pt x="1546962" y="805637"/>
                  </a:cubicBezTo>
                  <a:cubicBezTo>
                    <a:pt x="1526159" y="799464"/>
                    <a:pt x="1508671" y="792492"/>
                    <a:pt x="1494498" y="784720"/>
                  </a:cubicBezTo>
                  <a:lnTo>
                    <a:pt x="1464323" y="869759"/>
                  </a:lnTo>
                  <a:cubicBezTo>
                    <a:pt x="1470724" y="873417"/>
                    <a:pt x="1478610" y="877303"/>
                    <a:pt x="1487983" y="881418"/>
                  </a:cubicBezTo>
                  <a:cubicBezTo>
                    <a:pt x="1497356" y="885532"/>
                    <a:pt x="1508557" y="889419"/>
                    <a:pt x="1521587" y="893076"/>
                  </a:cubicBezTo>
                  <a:cubicBezTo>
                    <a:pt x="1534617" y="896734"/>
                    <a:pt x="1549591" y="899820"/>
                    <a:pt x="1566507" y="902334"/>
                  </a:cubicBezTo>
                  <a:cubicBezTo>
                    <a:pt x="1583423" y="904849"/>
                    <a:pt x="1602397" y="906106"/>
                    <a:pt x="1623428" y="906106"/>
                  </a:cubicBezTo>
                  <a:cubicBezTo>
                    <a:pt x="1686065" y="906106"/>
                    <a:pt x="1732928" y="893876"/>
                    <a:pt x="1764017" y="869416"/>
                  </a:cubicBezTo>
                  <a:cubicBezTo>
                    <a:pt x="1795107" y="844956"/>
                    <a:pt x="1810652" y="810552"/>
                    <a:pt x="1810652" y="766203"/>
                  </a:cubicBezTo>
                  <a:cubicBezTo>
                    <a:pt x="1810652" y="743343"/>
                    <a:pt x="1807680" y="723912"/>
                    <a:pt x="1801736" y="707910"/>
                  </a:cubicBezTo>
                  <a:cubicBezTo>
                    <a:pt x="1795793" y="691908"/>
                    <a:pt x="1786763" y="677964"/>
                    <a:pt x="1774647" y="666076"/>
                  </a:cubicBezTo>
                  <a:cubicBezTo>
                    <a:pt x="1762532" y="654189"/>
                    <a:pt x="1747330" y="643788"/>
                    <a:pt x="1729042" y="634872"/>
                  </a:cubicBezTo>
                  <a:cubicBezTo>
                    <a:pt x="1710754" y="625957"/>
                    <a:pt x="1689265" y="616927"/>
                    <a:pt x="1664576" y="607783"/>
                  </a:cubicBezTo>
                  <a:cubicBezTo>
                    <a:pt x="1652689" y="603669"/>
                    <a:pt x="1641831" y="599668"/>
                    <a:pt x="1632001" y="595782"/>
                  </a:cubicBezTo>
                  <a:cubicBezTo>
                    <a:pt x="1622171" y="591896"/>
                    <a:pt x="1613484" y="587552"/>
                    <a:pt x="1605941" y="582752"/>
                  </a:cubicBezTo>
                  <a:cubicBezTo>
                    <a:pt x="1598397" y="577951"/>
                    <a:pt x="1592567" y="572579"/>
                    <a:pt x="1588453" y="566635"/>
                  </a:cubicBezTo>
                  <a:cubicBezTo>
                    <a:pt x="1584338" y="560692"/>
                    <a:pt x="1582280" y="553376"/>
                    <a:pt x="1582280" y="544690"/>
                  </a:cubicBezTo>
                  <a:cubicBezTo>
                    <a:pt x="1582280" y="530059"/>
                    <a:pt x="1587881" y="519201"/>
                    <a:pt x="1599083" y="512114"/>
                  </a:cubicBezTo>
                  <a:cubicBezTo>
                    <a:pt x="1610284" y="505028"/>
                    <a:pt x="1628686" y="501484"/>
                    <a:pt x="1654289" y="501484"/>
                  </a:cubicBezTo>
                  <a:cubicBezTo>
                    <a:pt x="1677149" y="501484"/>
                    <a:pt x="1696695" y="504113"/>
                    <a:pt x="1712925" y="509371"/>
                  </a:cubicBezTo>
                  <a:cubicBezTo>
                    <a:pt x="1729156" y="514629"/>
                    <a:pt x="1743901" y="520687"/>
                    <a:pt x="1757159" y="527545"/>
                  </a:cubicBezTo>
                  <a:lnTo>
                    <a:pt x="1788020" y="443191"/>
                  </a:lnTo>
                  <a:cubicBezTo>
                    <a:pt x="1772933" y="434962"/>
                    <a:pt x="1753730" y="427418"/>
                    <a:pt x="1730413" y="420560"/>
                  </a:cubicBezTo>
                  <a:cubicBezTo>
                    <a:pt x="1707096" y="413702"/>
                    <a:pt x="1679435" y="410273"/>
                    <a:pt x="1647431" y="410273"/>
                  </a:cubicBezTo>
                  <a:close/>
                  <a:moveTo>
                    <a:pt x="0" y="0"/>
                  </a:moveTo>
                  <a:lnTo>
                    <a:pt x="5103159" y="0"/>
                  </a:lnTo>
                  <a:lnTo>
                    <a:pt x="5103159" y="2084295"/>
                  </a:lnTo>
                  <a:lnTo>
                    <a:pt x="0" y="20842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A"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271C9303-0785-425A-B568-7755801CD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8" y="-98837"/>
            <a:ext cx="4465142" cy="5341163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2702346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sidore template">
  <a:themeElements>
    <a:clrScheme name="Custom 347">
      <a:dk1>
        <a:srgbClr val="0D0335"/>
      </a:dk1>
      <a:lt1>
        <a:srgbClr val="FFFFFF"/>
      </a:lt1>
      <a:dk2>
        <a:srgbClr val="573F68"/>
      </a:dk2>
      <a:lt2>
        <a:srgbClr val="E9DDEC"/>
      </a:lt2>
      <a:accent1>
        <a:srgbClr val="E9204E"/>
      </a:accent1>
      <a:accent2>
        <a:srgbClr val="ED4636"/>
      </a:accent2>
      <a:accent3>
        <a:srgbClr val="FCB42E"/>
      </a:accent3>
      <a:accent4>
        <a:srgbClr val="94C486"/>
      </a:accent4>
      <a:accent5>
        <a:srgbClr val="39B8E3"/>
      </a:accent5>
      <a:accent6>
        <a:srgbClr val="412D8C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D0335"/>
    </a:dk1>
    <a:lt1>
      <a:srgbClr val="FFFFFF"/>
    </a:lt1>
    <a:dk2>
      <a:srgbClr val="573F68"/>
    </a:dk2>
    <a:lt2>
      <a:srgbClr val="E9DDEC"/>
    </a:lt2>
    <a:accent1>
      <a:srgbClr val="E9204E"/>
    </a:accent1>
    <a:accent2>
      <a:srgbClr val="ED4636"/>
    </a:accent2>
    <a:accent3>
      <a:srgbClr val="FCB42E"/>
    </a:accent3>
    <a:accent4>
      <a:srgbClr val="94C486"/>
    </a:accent4>
    <a:accent5>
      <a:srgbClr val="39B8E3"/>
    </a:accent5>
    <a:accent6>
      <a:srgbClr val="412D8C"/>
    </a:accent6>
    <a:hlink>
      <a:srgbClr val="FFFFF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0</Words>
  <Application>Microsoft Office PowerPoint</Application>
  <PresentationFormat>Presentación en pantalla (16:9)</PresentationFormat>
  <Paragraphs>0</Paragraphs>
  <Slides>3</Slides>
  <Notes>3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Ubuntu</vt:lpstr>
      <vt:lpstr>Arial</vt:lpstr>
      <vt:lpstr>Ubuntu Light</vt:lpstr>
      <vt:lpstr>Work Sans Regular</vt:lpstr>
      <vt:lpstr>Isidore template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Axel Amaya</dc:creator>
  <cp:lastModifiedBy>JAH</cp:lastModifiedBy>
  <cp:revision>11</cp:revision>
  <dcterms:modified xsi:type="dcterms:W3CDTF">2022-11-29T06:43:55Z</dcterms:modified>
</cp:coreProperties>
</file>